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25"/>
  </p:notesMasterIdLst>
  <p:handoutMasterIdLst>
    <p:handoutMasterId r:id="rId26"/>
  </p:handoutMasterIdLst>
  <p:sldIdLst>
    <p:sldId id="275" r:id="rId5"/>
    <p:sldId id="280" r:id="rId6"/>
    <p:sldId id="276" r:id="rId7"/>
    <p:sldId id="279" r:id="rId8"/>
    <p:sldId id="305" r:id="rId9"/>
    <p:sldId id="306" r:id="rId10"/>
    <p:sldId id="287" r:id="rId11"/>
    <p:sldId id="282" r:id="rId12"/>
    <p:sldId id="291" r:id="rId13"/>
    <p:sldId id="308" r:id="rId14"/>
    <p:sldId id="283" r:id="rId15"/>
    <p:sldId id="295" r:id="rId16"/>
    <p:sldId id="316" r:id="rId17"/>
    <p:sldId id="309" r:id="rId18"/>
    <p:sldId id="310" r:id="rId19"/>
    <p:sldId id="314" r:id="rId20"/>
    <p:sldId id="311" r:id="rId21"/>
    <p:sldId id="313" r:id="rId22"/>
    <p:sldId id="315" r:id="rId23"/>
    <p:sldId id="273"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B"/>
    <a:srgbClr val="009BC7"/>
    <a:srgbClr val="FCC153"/>
    <a:srgbClr val="57585A"/>
    <a:srgbClr val="C1DB73"/>
    <a:srgbClr val="82A640"/>
    <a:srgbClr val="F58220"/>
    <a:srgbClr val="E88E38"/>
    <a:srgbClr val="A7A9AC"/>
    <a:srgbClr val="91B9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EC12A0-42CD-42CC-BBF7-2DB8E5B1B49D}" v="34" dt="2023-09-20T12:40:33.8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8" autoAdjust="0"/>
    <p:restoredTop sz="96190" autoAdjust="0"/>
  </p:normalViewPr>
  <p:slideViewPr>
    <p:cSldViewPr snapToGrid="0" snapToObjects="1" showGuides="1">
      <p:cViewPr varScale="1">
        <p:scale>
          <a:sx n="65" d="100"/>
          <a:sy n="65" d="100"/>
        </p:scale>
        <p:origin x="1230" y="60"/>
      </p:cViewPr>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85" d="100"/>
          <a:sy n="85" d="100"/>
        </p:scale>
        <p:origin x="3928"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PP MyChoice Completed</c:v>
                </c:pt>
              </c:strCache>
            </c:strRef>
          </c:tx>
          <c:spPr>
            <a:solidFill>
              <a:schemeClr val="accent1"/>
            </a:solidFill>
            <a:ln>
              <a:noFill/>
            </a:ln>
            <a:effectLst/>
          </c:spPr>
          <c:invertIfNegative val="0"/>
          <c:cat>
            <c:strRef>
              <c:f>Sheet1!$A$2:$A$4</c:f>
              <c:strCache>
                <c:ptCount val="3"/>
                <c:pt idx="0">
                  <c:v>Accident</c:v>
                </c:pt>
                <c:pt idx="1">
                  <c:v>Critical Illness</c:v>
                </c:pt>
                <c:pt idx="2">
                  <c:v>Hospital Indemnity</c:v>
                </c:pt>
              </c:strCache>
            </c:strRef>
          </c:cat>
          <c:val>
            <c:numRef>
              <c:f>Sheet1!$B$2:$B$4</c:f>
              <c:numCache>
                <c:formatCode>General</c:formatCode>
                <c:ptCount val="3"/>
                <c:pt idx="0">
                  <c:v>37</c:v>
                </c:pt>
                <c:pt idx="1">
                  <c:v>28</c:v>
                </c:pt>
                <c:pt idx="2">
                  <c:v>17</c:v>
                </c:pt>
              </c:numCache>
            </c:numRef>
          </c:val>
          <c:extLst>
            <c:ext xmlns:c16="http://schemas.microsoft.com/office/drawing/2014/chart" uri="{C3380CC4-5D6E-409C-BE32-E72D297353CC}">
              <c16:uniqueId val="{00000000-CF94-410A-A97C-35D69CD2C492}"/>
            </c:ext>
          </c:extLst>
        </c:ser>
        <c:ser>
          <c:idx val="1"/>
          <c:order val="1"/>
          <c:tx>
            <c:strRef>
              <c:f>Sheet1!$C$1</c:f>
              <c:strCache>
                <c:ptCount val="1"/>
                <c:pt idx="0">
                  <c:v>PP No MyChoice</c:v>
                </c:pt>
              </c:strCache>
            </c:strRef>
          </c:tx>
          <c:spPr>
            <a:solidFill>
              <a:schemeClr val="accent2"/>
            </a:solidFill>
            <a:ln>
              <a:noFill/>
            </a:ln>
            <a:effectLst/>
          </c:spPr>
          <c:invertIfNegative val="0"/>
          <c:cat>
            <c:strRef>
              <c:f>Sheet1!$A$2:$A$4</c:f>
              <c:strCache>
                <c:ptCount val="3"/>
                <c:pt idx="0">
                  <c:v>Accident</c:v>
                </c:pt>
                <c:pt idx="1">
                  <c:v>Critical Illness</c:v>
                </c:pt>
                <c:pt idx="2">
                  <c:v>Hospital Indemnity</c:v>
                </c:pt>
              </c:strCache>
            </c:strRef>
          </c:cat>
          <c:val>
            <c:numRef>
              <c:f>Sheet1!$C$2:$C$4</c:f>
              <c:numCache>
                <c:formatCode>General</c:formatCode>
                <c:ptCount val="3"/>
                <c:pt idx="0">
                  <c:v>22</c:v>
                </c:pt>
                <c:pt idx="1">
                  <c:v>19</c:v>
                </c:pt>
                <c:pt idx="2">
                  <c:v>14</c:v>
                </c:pt>
              </c:numCache>
            </c:numRef>
          </c:val>
          <c:extLst>
            <c:ext xmlns:c16="http://schemas.microsoft.com/office/drawing/2014/chart" uri="{C3380CC4-5D6E-409C-BE32-E72D297353CC}">
              <c16:uniqueId val="{00000001-CF94-410A-A97C-35D69CD2C492}"/>
            </c:ext>
          </c:extLst>
        </c:ser>
        <c:dLbls>
          <c:showLegendKey val="0"/>
          <c:showVal val="0"/>
          <c:showCatName val="0"/>
          <c:showSerName val="0"/>
          <c:showPercent val="0"/>
          <c:showBubbleSize val="0"/>
        </c:dLbls>
        <c:gapWidth val="219"/>
        <c:overlap val="-27"/>
        <c:axId val="217653536"/>
        <c:axId val="217659024"/>
      </c:barChart>
      <c:catAx>
        <c:axId val="217653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7659024"/>
        <c:crosses val="autoZero"/>
        <c:auto val="1"/>
        <c:lblAlgn val="ctr"/>
        <c:lblOffset val="100"/>
        <c:noMultiLvlLbl val="0"/>
      </c:catAx>
      <c:valAx>
        <c:axId val="2176590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7653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07C7A55-9F90-D843-842F-5785AA378E9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39C0166-A80E-C140-96AA-C2330ACFF7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CC18DE-B7F0-DB4E-9161-EDA047F6A641}" type="datetimeFigureOut">
              <a:rPr lang="en-US" smtClean="0"/>
              <a:t>9/27/2023</a:t>
            </a:fld>
            <a:endParaRPr lang="en-US"/>
          </a:p>
        </p:txBody>
      </p:sp>
      <p:sp>
        <p:nvSpPr>
          <p:cNvPr id="4" name="Footer Placeholder 3">
            <a:extLst>
              <a:ext uri="{FF2B5EF4-FFF2-40B4-BE49-F238E27FC236}">
                <a16:creationId xmlns:a16="http://schemas.microsoft.com/office/drawing/2014/main" id="{E078A70C-687F-D241-B6FC-127BEF7E854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71D387E-0092-4F43-8238-9875D419D3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E27F70-597C-BA45-97E9-F6E014810A71}" type="slidenum">
              <a:rPr lang="en-US" smtClean="0"/>
              <a:t>‹#›</a:t>
            </a:fld>
            <a:endParaRPr lang="en-US"/>
          </a:p>
        </p:txBody>
      </p:sp>
    </p:spTree>
    <p:extLst>
      <p:ext uri="{BB962C8B-B14F-4D97-AF65-F5344CB8AC3E}">
        <p14:creationId xmlns:p14="http://schemas.microsoft.com/office/powerpoint/2010/main" val="1582412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Open Sans Regular"/>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Open Sans Regular"/>
              </a:defRPr>
            </a:lvl1pPr>
          </a:lstStyle>
          <a:p>
            <a:fld id="{ACC6EC1F-12CF-924A-9B53-D10AB9D6CE02}" type="datetimeFigureOut">
              <a:rPr lang="en-US" smtClean="0"/>
              <a:pPr/>
              <a:t>9/27/2023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Open Sans Regular"/>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Open Sans Regular"/>
              </a:defRPr>
            </a:lvl1pPr>
          </a:lstStyle>
          <a:p>
            <a:fld id="{88AB6E7C-7AF1-9747-BB5E-2526C8C8427C}" type="slidenum">
              <a:rPr lang="en-US" smtClean="0"/>
              <a:pPr/>
              <a:t>‹#›</a:t>
            </a:fld>
            <a:endParaRPr lang="en-US" dirty="0"/>
          </a:p>
        </p:txBody>
      </p:sp>
    </p:spTree>
    <p:extLst>
      <p:ext uri="{BB962C8B-B14F-4D97-AF65-F5344CB8AC3E}">
        <p14:creationId xmlns:p14="http://schemas.microsoft.com/office/powerpoint/2010/main" val="3053681053"/>
      </p:ext>
    </p:extLst>
  </p:cSld>
  <p:clrMap bg1="lt1" tx1="dk1" bg2="lt2" tx2="dk2" accent1="accent1" accent2="accent2" accent3="accent3" accent4="accent4" accent5="accent5" accent6="accent6" hlink="hlink" folHlink="folHlink"/>
  <p:notesStyle>
    <a:lvl1pPr marL="0" algn="l" defTabSz="457200" rtl="0" eaLnBrk="1" latinLnBrk="0" hangingPunct="1">
      <a:defRPr sz="1200" b="0" i="0" kern="1200">
        <a:solidFill>
          <a:schemeClr val="tx1"/>
        </a:solidFill>
        <a:latin typeface="Open Sans Regular"/>
        <a:ea typeface="+mn-ea"/>
        <a:cs typeface="+mn-cs"/>
      </a:defRPr>
    </a:lvl1pPr>
    <a:lvl2pPr marL="457200" algn="l" defTabSz="457200" rtl="0" eaLnBrk="1" latinLnBrk="0" hangingPunct="1">
      <a:defRPr sz="1200" b="0" i="0" kern="1200">
        <a:solidFill>
          <a:schemeClr val="tx1"/>
        </a:solidFill>
        <a:latin typeface="Open Sans Regular"/>
        <a:ea typeface="+mn-ea"/>
        <a:cs typeface="+mn-cs"/>
      </a:defRPr>
    </a:lvl2pPr>
    <a:lvl3pPr marL="914400" algn="l" defTabSz="457200" rtl="0" eaLnBrk="1" latinLnBrk="0" hangingPunct="1">
      <a:defRPr sz="1200" b="0" i="0" kern="1200">
        <a:solidFill>
          <a:schemeClr val="tx1"/>
        </a:solidFill>
        <a:latin typeface="Open Sans Regular"/>
        <a:ea typeface="+mn-ea"/>
        <a:cs typeface="+mn-cs"/>
      </a:defRPr>
    </a:lvl3pPr>
    <a:lvl4pPr marL="1371600" algn="l" defTabSz="457200" rtl="0" eaLnBrk="1" latinLnBrk="0" hangingPunct="1">
      <a:defRPr sz="1200" b="0" i="0" kern="1200">
        <a:solidFill>
          <a:schemeClr val="tx1"/>
        </a:solidFill>
        <a:latin typeface="Open Sans Regular"/>
        <a:ea typeface="+mn-ea"/>
        <a:cs typeface="+mn-cs"/>
      </a:defRPr>
    </a:lvl4pPr>
    <a:lvl5pPr marL="1828800" algn="l" defTabSz="457200" rtl="0" eaLnBrk="1" latinLnBrk="0" hangingPunct="1">
      <a:defRPr sz="1200" b="0" i="0" kern="1200">
        <a:solidFill>
          <a:schemeClr val="tx1"/>
        </a:solidFill>
        <a:latin typeface="Open Sans Regular"/>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12.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1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20.emf"/><Relationship Id="rId4" Type="http://schemas.openxmlformats.org/officeDocument/2006/relationships/image" Target="../media/image19.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19.emf"/><Relationship Id="rId4" Type="http://schemas.openxmlformats.org/officeDocument/2006/relationships/image" Target="../media/image12.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19.emf"/><Relationship Id="rId4" Type="http://schemas.openxmlformats.org/officeDocument/2006/relationships/image" Target="../media/image12.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19.emf"/><Relationship Id="rId4" Type="http://schemas.openxmlformats.org/officeDocument/2006/relationships/image" Target="../media/image12.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2.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24.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5.png"/><Relationship Id="rId1" Type="http://schemas.openxmlformats.org/officeDocument/2006/relationships/slideMaster" Target="../slideMasters/slideMaster1.xml"/><Relationship Id="rId5" Type="http://schemas.openxmlformats.org/officeDocument/2006/relationships/image" Target="../media/image24.emf"/><Relationship Id="rId4" Type="http://schemas.openxmlformats.org/officeDocument/2006/relationships/image" Target="../media/image12.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5.png"/><Relationship Id="rId1" Type="http://schemas.openxmlformats.org/officeDocument/2006/relationships/slideMaster" Target="../slideMasters/slideMaster1.xml"/><Relationship Id="rId5" Type="http://schemas.openxmlformats.org/officeDocument/2006/relationships/image" Target="../media/image24.emf"/><Relationship Id="rId4" Type="http://schemas.openxmlformats.org/officeDocument/2006/relationships/image" Target="../media/image12.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5.png"/><Relationship Id="rId1" Type="http://schemas.openxmlformats.org/officeDocument/2006/relationships/slideMaster" Target="../slideMasters/slideMaster1.xml"/><Relationship Id="rId5" Type="http://schemas.openxmlformats.org/officeDocument/2006/relationships/image" Target="../media/image24.emf"/><Relationship Id="rId4" Type="http://schemas.openxmlformats.org/officeDocument/2006/relationships/image" Target="../media/image12.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7.png"/><Relationship Id="rId1" Type="http://schemas.openxmlformats.org/officeDocument/2006/relationships/slideMaster" Target="../slideMasters/slideMaster1.xml"/><Relationship Id="rId5" Type="http://schemas.openxmlformats.org/officeDocument/2006/relationships/image" Target="../media/image28.emf"/><Relationship Id="rId4" Type="http://schemas.openxmlformats.org/officeDocument/2006/relationships/image" Target="../media/image20.em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28.emf"/><Relationship Id="rId4" Type="http://schemas.openxmlformats.org/officeDocument/2006/relationships/image" Target="../media/image12.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28.emf"/><Relationship Id="rId4" Type="http://schemas.openxmlformats.org/officeDocument/2006/relationships/image" Target="../media/image12.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28.emf"/><Relationship Id="rId4" Type="http://schemas.openxmlformats.org/officeDocument/2006/relationships/image" Target="../media/image1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30.pn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14.emf"/></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2.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5.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12.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0C02ED5B-F449-4042-8123-7EDFD59AD71C}"/>
              </a:ext>
            </a:extLst>
          </p:cNvPr>
          <p:cNvSpPr>
            <a:spLocks noGrp="1"/>
          </p:cNvSpPr>
          <p:nvPr>
            <p:ph type="subTitle" idx="1" hasCustomPrompt="1"/>
          </p:nvPr>
        </p:nvSpPr>
        <p:spPr>
          <a:xfrm>
            <a:off x="590768" y="3210234"/>
            <a:ext cx="6133429" cy="519334"/>
          </a:xfrm>
          <a:prstGeom prst="rect">
            <a:avLst/>
          </a:prstGeom>
        </p:spPr>
        <p:txBody>
          <a:bodyPr anchor="ctr"/>
          <a:lstStyle>
            <a:lvl1pPr marL="0" indent="0" algn="l">
              <a:buFont typeface="Arial"/>
              <a:buNone/>
              <a:defRPr b="1"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
        <p:nvSpPr>
          <p:cNvPr id="8" name="Title 1">
            <a:extLst>
              <a:ext uri="{FF2B5EF4-FFF2-40B4-BE49-F238E27FC236}">
                <a16:creationId xmlns:a16="http://schemas.microsoft.com/office/drawing/2014/main" id="{5644328B-1522-9C4C-B9A9-C99138D644B7}"/>
              </a:ext>
            </a:extLst>
          </p:cNvPr>
          <p:cNvSpPr>
            <a:spLocks noGrp="1"/>
          </p:cNvSpPr>
          <p:nvPr>
            <p:ph type="ctrTitle" hasCustomPrompt="1"/>
          </p:nvPr>
        </p:nvSpPr>
        <p:spPr>
          <a:xfrm>
            <a:off x="590768" y="2171700"/>
            <a:ext cx="6586525" cy="956733"/>
          </a:xfrm>
          <a:prstGeom prst="rect">
            <a:avLst/>
          </a:prstGeom>
        </p:spPr>
        <p:txBody>
          <a:bodyPr anchor="ctr"/>
          <a:lstStyle>
            <a:lvl1pPr>
              <a:defRPr sz="5800" b="1" i="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dirty="0"/>
              <a:t>PPT Title</a:t>
            </a:r>
          </a:p>
        </p:txBody>
      </p:sp>
      <p:pic>
        <p:nvPicPr>
          <p:cNvPr id="2" name="Picture 1">
            <a:extLst>
              <a:ext uri="{FF2B5EF4-FFF2-40B4-BE49-F238E27FC236}">
                <a16:creationId xmlns:a16="http://schemas.microsoft.com/office/drawing/2014/main" id="{37E53AC1-BD10-781C-5BF3-3B07C3E9431E}"/>
              </a:ext>
            </a:extLst>
          </p:cNvPr>
          <p:cNvPicPr>
            <a:picLocks noChangeAspect="1"/>
          </p:cNvPicPr>
          <p:nvPr userDrawn="1"/>
        </p:nvPicPr>
        <p:blipFill>
          <a:blip r:embed="rId3"/>
          <a:stretch>
            <a:fillRect/>
          </a:stretch>
        </p:blipFill>
        <p:spPr>
          <a:xfrm>
            <a:off x="590768" y="1492224"/>
            <a:ext cx="6896100" cy="50800"/>
          </a:xfrm>
          <a:prstGeom prst="rect">
            <a:avLst/>
          </a:prstGeom>
        </p:spPr>
      </p:pic>
      <p:pic>
        <p:nvPicPr>
          <p:cNvPr id="4" name="Graphic 3">
            <a:extLst>
              <a:ext uri="{FF2B5EF4-FFF2-40B4-BE49-F238E27FC236}">
                <a16:creationId xmlns:a16="http://schemas.microsoft.com/office/drawing/2014/main" id="{BD118745-60FF-841F-6E48-3F763B75AC7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30650" y="5920824"/>
            <a:ext cx="2723636" cy="403502"/>
          </a:xfrm>
          <a:prstGeom prst="rect">
            <a:avLst/>
          </a:prstGeom>
        </p:spPr>
      </p:pic>
      <p:sp>
        <p:nvSpPr>
          <p:cNvPr id="5" name="TextBox 4">
            <a:extLst>
              <a:ext uri="{FF2B5EF4-FFF2-40B4-BE49-F238E27FC236}">
                <a16:creationId xmlns:a16="http://schemas.microsoft.com/office/drawing/2014/main" id="{FA7F8C3D-B1C3-BEE8-E39E-8931AFDB769B}"/>
              </a:ext>
            </a:extLst>
          </p:cNvPr>
          <p:cNvSpPr txBox="1"/>
          <p:nvPr userDrawn="1"/>
        </p:nvSpPr>
        <p:spPr>
          <a:xfrm>
            <a:off x="226955" y="6444185"/>
            <a:ext cx="3483793" cy="200055"/>
          </a:xfrm>
          <a:prstGeom prst="rect">
            <a:avLst/>
          </a:prstGeom>
          <a:noFill/>
        </p:spPr>
        <p:txBody>
          <a:bodyPr wrap="square" rtlCol="0" anchor="b">
            <a:spAutoFit/>
          </a:bodyPr>
          <a:lstStyle/>
          <a:p>
            <a:pPr algn="l"/>
            <a:r>
              <a:rPr lang="en-US" sz="700" b="0"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t>
            </a:r>
            <a:r>
              <a:rPr lang="en-US" sz="700" b="0" i="0" kern="120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Businessolver.com</a:t>
            </a:r>
            <a:r>
              <a:rPr lang="en-US" sz="700" b="0"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Inc. 2023 –</a:t>
            </a:r>
            <a:r>
              <a:rPr lang="en-US" sz="700" b="0" i="0" kern="1200" baseline="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700" b="0"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Private and Confidential –</a:t>
            </a:r>
            <a:r>
              <a:rPr lang="en-US" sz="700" b="0" i="0" kern="1200" baseline="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700" b="0"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Not for Distribution</a:t>
            </a:r>
            <a:endParaRPr lang="en-US" sz="7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2B4FCAC3-18C6-29D1-F5F0-CCAE456BD7F9}"/>
              </a:ext>
            </a:extLst>
          </p:cNvPr>
          <p:cNvPicPr>
            <a:picLocks noChangeAspect="1"/>
          </p:cNvPicPr>
          <p:nvPr userDrawn="1"/>
        </p:nvPicPr>
        <p:blipFill>
          <a:blip r:embed="rId6"/>
          <a:stretch>
            <a:fillRect/>
          </a:stretch>
        </p:blipFill>
        <p:spPr>
          <a:xfrm rot="5400000">
            <a:off x="11019966" y="5856815"/>
            <a:ext cx="842878" cy="731973"/>
          </a:xfrm>
          <a:prstGeom prst="rect">
            <a:avLst/>
          </a:prstGeom>
        </p:spPr>
      </p:pic>
    </p:spTree>
    <p:extLst>
      <p:ext uri="{BB962C8B-B14F-4D97-AF65-F5344CB8AC3E}">
        <p14:creationId xmlns:p14="http://schemas.microsoft.com/office/powerpoint/2010/main" val="34094943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15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2 Column - Turquoi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 Placeholder 13">
            <a:extLst>
              <a:ext uri="{FF2B5EF4-FFF2-40B4-BE49-F238E27FC236}">
                <a16:creationId xmlns:a16="http://schemas.microsoft.com/office/drawing/2014/main" id="{6EA5A696-F173-0D4F-BD8E-EB4AD237ECC3}"/>
              </a:ext>
            </a:extLst>
          </p:cNvPr>
          <p:cNvSpPr>
            <a:spLocks noGrp="1"/>
          </p:cNvSpPr>
          <p:nvPr>
            <p:ph type="body" sz="quarter" idx="12" hasCustomPrompt="1"/>
          </p:nvPr>
        </p:nvSpPr>
        <p:spPr>
          <a:xfrm>
            <a:off x="590768" y="1649459"/>
            <a:ext cx="10545315" cy="4193115"/>
          </a:xfrm>
          <a:prstGeom prst="rect">
            <a:avLst/>
          </a:prstGeom>
        </p:spPr>
        <p:txBody>
          <a:bodyPr vert="horz" numCol="2" spcCol="274320"/>
          <a:lstStyle>
            <a:lvl1pPr marL="0" marR="0" indent="0" algn="l" defTabSz="457200" rtl="0" eaLnBrk="1" fontAlgn="auto" latinLnBrk="0" hangingPunct="1">
              <a:lnSpc>
                <a:spcPct val="100000"/>
              </a:lnSpc>
              <a:spcBef>
                <a:spcPct val="20000"/>
              </a:spcBef>
              <a:spcAft>
                <a:spcPts val="0"/>
              </a:spcAft>
              <a:buClrTx/>
              <a:buSzPct val="100000"/>
              <a:buFontTx/>
              <a:buNone/>
              <a:tabLst/>
              <a:defRPr sz="1600" b="0" baseline="0">
                <a:solidFill>
                  <a:schemeClr val="tx1">
                    <a:lumMod val="75000"/>
                    <a:lumOff val="25000"/>
                  </a:schemeClr>
                </a:solidFill>
              </a:defRPr>
            </a:lvl1pPr>
            <a:lvl2pPr marL="742950" marR="0"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sz="1600" b="0">
                <a:solidFill>
                  <a:schemeClr val="tx1">
                    <a:lumMod val="75000"/>
                    <a:lumOff val="25000"/>
                  </a:schemeClr>
                </a:solidFill>
              </a:defRPr>
            </a:lvl2pPr>
            <a:lvl3pPr marL="1200150" marR="0"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sz="1600" b="0" baseline="0">
                <a:solidFill>
                  <a:schemeClr val="tx1">
                    <a:lumMod val="75000"/>
                    <a:lumOff val="25000"/>
                  </a:schemeClr>
                </a:solidFill>
              </a:defRPr>
            </a:lvl3pPr>
            <a:lvl4pPr marL="1714500" marR="0" indent="-342900" algn="l" defTabSz="457200" rtl="0" eaLnBrk="1" fontAlgn="auto" latinLnBrk="0" hangingPunct="1">
              <a:lnSpc>
                <a:spcPct val="100000"/>
              </a:lnSpc>
              <a:spcBef>
                <a:spcPct val="20000"/>
              </a:spcBef>
              <a:spcAft>
                <a:spcPts val="0"/>
              </a:spcAft>
              <a:buClr>
                <a:srgbClr val="FF8200"/>
              </a:buClr>
              <a:buSzPct val="100000"/>
              <a:buFont typeface="+mj-lt"/>
              <a:buAutoNum type="arabicPeriod"/>
              <a:tabLst/>
              <a:defRPr/>
            </a:lvl4pPr>
          </a:lstStyle>
          <a:p>
            <a:pPr marL="0" marR="0" lvl="0" indent="0" algn="l" defTabSz="457200" rtl="0" eaLnBrk="1" fontAlgn="auto" latinLnBrk="0" hangingPunct="1">
              <a:lnSpc>
                <a:spcPct val="100000"/>
              </a:lnSpc>
              <a:spcBef>
                <a:spcPct val="20000"/>
              </a:spcBef>
              <a:spcAft>
                <a:spcPts val="0"/>
              </a:spcAft>
              <a:buClrTx/>
              <a:buSzPct val="100000"/>
              <a:buFontTx/>
              <a:buNone/>
              <a:tabLst/>
              <a:defRPr/>
            </a:pPr>
            <a:r>
              <a:rPr kumimoji="0" lang="en-US" sz="1800" b="0" i="0" u="none" strike="noStrike" kern="1200" cap="none" spc="0" normalizeH="0" baseline="0" noProof="0" dirty="0">
                <a:ln>
                  <a:noFill/>
                </a:ln>
                <a:solidFill>
                  <a:srgbClr val="00205B"/>
                </a:solidFill>
                <a:effectLst/>
                <a:uLnTx/>
                <a:uFillTx/>
                <a:latin typeface="Open Sans"/>
                <a:ea typeface="+mn-ea"/>
                <a:cs typeface="Open Sans"/>
              </a:rPr>
              <a:t>Two Column Layout</a:t>
            </a:r>
          </a:p>
          <a:p>
            <a:pPr marL="742950" marR="0" lvl="1"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Bullet 1</a:t>
            </a:r>
          </a:p>
          <a:p>
            <a:pPr marL="742950" marR="0" lvl="1"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Bullet 2</a:t>
            </a:r>
          </a:p>
          <a:p>
            <a:pPr marL="1200150" marR="0" lvl="2"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Sub Bullet</a:t>
            </a:r>
          </a:p>
          <a:p>
            <a:pPr marL="1714500" marR="0" lvl="3" indent="-342900" algn="l" defTabSz="457200" rtl="0" eaLnBrk="1" fontAlgn="auto" latinLnBrk="0" hangingPunct="1">
              <a:lnSpc>
                <a:spcPct val="100000"/>
              </a:lnSpc>
              <a:spcBef>
                <a:spcPct val="20000"/>
              </a:spcBef>
              <a:spcAft>
                <a:spcPts val="0"/>
              </a:spcAft>
              <a:buClr>
                <a:srgbClr val="FF8200"/>
              </a:buClr>
              <a:buSzPct val="100000"/>
              <a:buFont typeface="+mj-lt"/>
              <a:buAutoNum type="arabicPeriod"/>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Numerical Bullet</a:t>
            </a:r>
          </a:p>
          <a:p>
            <a:pPr marL="1714500" marR="0" lvl="3" indent="-342900" algn="l" defTabSz="457200" rtl="0" eaLnBrk="1" fontAlgn="auto" latinLnBrk="0" hangingPunct="1">
              <a:lnSpc>
                <a:spcPct val="100000"/>
              </a:lnSpc>
              <a:spcBef>
                <a:spcPct val="20000"/>
              </a:spcBef>
              <a:spcAft>
                <a:spcPts val="0"/>
              </a:spcAft>
              <a:buClr>
                <a:srgbClr val="FF8200"/>
              </a:buClr>
              <a:buSzPct val="100000"/>
              <a:buFont typeface="+mj-lt"/>
              <a:buAutoNum type="arabicPeriod"/>
              <a:tabLst/>
              <a:defRPr/>
            </a:pPr>
            <a:endParaRPr kumimoji="0" lang="en-US" sz="1600" b="0" i="0" u="none" strike="noStrike" kern="1200" cap="none" spc="0" normalizeH="0" baseline="0" noProof="0" dirty="0">
              <a:ln>
                <a:noFill/>
              </a:ln>
              <a:solidFill>
                <a:srgbClr val="424242"/>
              </a:solidFill>
              <a:effectLst/>
              <a:uLnTx/>
              <a:uFillTx/>
              <a:latin typeface="Open Sans"/>
              <a:ea typeface="+mn-ea"/>
              <a:cs typeface="Open Sans"/>
            </a:endParaRPr>
          </a:p>
          <a:p>
            <a:pPr marL="1714500" marR="0" lvl="3" indent="-342900" algn="l" defTabSz="457200" rtl="0" eaLnBrk="1" fontAlgn="auto" latinLnBrk="0" hangingPunct="1">
              <a:lnSpc>
                <a:spcPct val="100000"/>
              </a:lnSpc>
              <a:spcBef>
                <a:spcPct val="20000"/>
              </a:spcBef>
              <a:spcAft>
                <a:spcPts val="0"/>
              </a:spcAft>
              <a:buClr>
                <a:srgbClr val="FF8200"/>
              </a:buClr>
              <a:buSzPct val="100000"/>
              <a:buFont typeface="+mj-lt"/>
              <a:buAutoNum type="arabicPeriod"/>
              <a:tabLst/>
              <a:defRPr/>
            </a:pPr>
            <a:endParaRPr kumimoji="0" lang="en-US" sz="1600" b="0" i="0" u="none" strike="noStrike" kern="1200" cap="none" spc="0" normalizeH="0" baseline="0" noProof="0" dirty="0">
              <a:ln>
                <a:noFill/>
              </a:ln>
              <a:solidFill>
                <a:srgbClr val="424242"/>
              </a:solidFill>
              <a:effectLst/>
              <a:uLnTx/>
              <a:uFillTx/>
              <a:latin typeface="Open Sans"/>
              <a:ea typeface="+mn-ea"/>
              <a:cs typeface="Open Sans"/>
            </a:endParaRPr>
          </a:p>
          <a:p>
            <a:pPr marL="0" marR="0" lvl="0" indent="0" algn="l" defTabSz="457200" rtl="0" eaLnBrk="1" fontAlgn="auto" latinLnBrk="0" hangingPunct="1">
              <a:lnSpc>
                <a:spcPct val="100000"/>
              </a:lnSpc>
              <a:spcBef>
                <a:spcPct val="20000"/>
              </a:spcBef>
              <a:spcAft>
                <a:spcPts val="0"/>
              </a:spcAft>
              <a:buClrTx/>
              <a:buSzPct val="100000"/>
              <a:buFontTx/>
              <a:buNone/>
              <a:tabLst/>
              <a:defRPr/>
            </a:pPr>
            <a:r>
              <a:rPr kumimoji="0" lang="en-US" sz="1800" b="0" i="0" u="none" strike="noStrike" kern="1200" cap="none" spc="0" normalizeH="0" baseline="0" noProof="0" dirty="0">
                <a:ln>
                  <a:noFill/>
                </a:ln>
                <a:solidFill>
                  <a:srgbClr val="00205B"/>
                </a:solidFill>
                <a:effectLst/>
                <a:uLnTx/>
                <a:uFillTx/>
                <a:latin typeface="Open Sans"/>
                <a:ea typeface="+mn-ea"/>
                <a:cs typeface="Open Sans"/>
              </a:rPr>
              <a:t>Two Column Layout</a:t>
            </a:r>
          </a:p>
          <a:p>
            <a:pPr marL="742950" marR="0" lvl="1"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Bullet 1</a:t>
            </a:r>
          </a:p>
          <a:p>
            <a:pPr marL="742950" marR="0" lvl="1"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Bullet 2</a:t>
            </a:r>
          </a:p>
          <a:p>
            <a:pPr marL="1200150" marR="0" lvl="2"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Sub Bullet</a:t>
            </a:r>
          </a:p>
          <a:p>
            <a:pPr marL="1714500" marR="0" lvl="3" indent="-342900" algn="l" defTabSz="457200" rtl="0" eaLnBrk="1" fontAlgn="auto" latinLnBrk="0" hangingPunct="1">
              <a:lnSpc>
                <a:spcPct val="100000"/>
              </a:lnSpc>
              <a:spcBef>
                <a:spcPct val="20000"/>
              </a:spcBef>
              <a:spcAft>
                <a:spcPts val="0"/>
              </a:spcAft>
              <a:buClr>
                <a:srgbClr val="FF8200"/>
              </a:buClr>
              <a:buSzPct val="100000"/>
              <a:buFont typeface="+mj-lt"/>
              <a:buAutoNum type="arabicPeriod"/>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Numerical Bullet</a:t>
            </a:r>
          </a:p>
          <a:p>
            <a:pPr marL="1714500" marR="0" lvl="3" indent="-342900" algn="l" defTabSz="457200" rtl="0" eaLnBrk="1" fontAlgn="auto" latinLnBrk="0" hangingPunct="1">
              <a:lnSpc>
                <a:spcPct val="100000"/>
              </a:lnSpc>
              <a:spcBef>
                <a:spcPct val="20000"/>
              </a:spcBef>
              <a:spcAft>
                <a:spcPts val="0"/>
              </a:spcAft>
              <a:buClr>
                <a:srgbClr val="FF8200"/>
              </a:buClr>
              <a:buSzPct val="100000"/>
              <a:buFont typeface="+mj-lt"/>
              <a:buAutoNum type="arabicPeriod"/>
              <a:tabLst/>
              <a:defRPr/>
            </a:pPr>
            <a:endParaRPr kumimoji="0" lang="en-US" sz="1600" b="0" i="0" u="none" strike="noStrike" kern="1200" cap="none" spc="0" normalizeH="0" baseline="0" noProof="0" dirty="0">
              <a:ln>
                <a:noFill/>
              </a:ln>
              <a:solidFill>
                <a:srgbClr val="424242"/>
              </a:solidFill>
              <a:effectLst/>
              <a:uLnTx/>
              <a:uFillTx/>
              <a:latin typeface="Open Sans"/>
              <a:ea typeface="+mn-ea"/>
              <a:cs typeface="Open Sans"/>
            </a:endParaRPr>
          </a:p>
          <a:p>
            <a:pPr marL="0" marR="0" lvl="0" indent="0" algn="l" defTabSz="457200" rtl="0" eaLnBrk="1" fontAlgn="auto" latinLnBrk="0" hangingPunct="1">
              <a:lnSpc>
                <a:spcPct val="100000"/>
              </a:lnSpc>
              <a:spcBef>
                <a:spcPct val="20000"/>
              </a:spcBef>
              <a:spcAft>
                <a:spcPts val="0"/>
              </a:spcAft>
              <a:buClrTx/>
              <a:buSzPct val="100000"/>
              <a:buFontTx/>
              <a:buNone/>
              <a:tabLst/>
              <a:defRPr/>
            </a:pPr>
            <a:r>
              <a:rPr kumimoji="0" lang="en-US" sz="1800" b="0" i="0" u="none" strike="noStrike" kern="1200" cap="none" spc="0" normalizeH="0" baseline="0" noProof="0" dirty="0">
                <a:ln>
                  <a:noFill/>
                </a:ln>
                <a:solidFill>
                  <a:srgbClr val="00205B"/>
                </a:solidFill>
                <a:effectLst/>
                <a:uLnTx/>
                <a:uFillTx/>
                <a:latin typeface="Open Sans"/>
                <a:ea typeface="+mn-ea"/>
                <a:cs typeface="Open Sans"/>
              </a:rPr>
              <a:t>Two Column Layout</a:t>
            </a:r>
          </a:p>
          <a:p>
            <a:pPr marL="742950" marR="0" lvl="1"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Bullet 1</a:t>
            </a:r>
          </a:p>
          <a:p>
            <a:pPr marL="742950" marR="0" lvl="1"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Bullet 2</a:t>
            </a:r>
          </a:p>
          <a:p>
            <a:pPr marL="1200150" marR="0" lvl="2"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Sub Bullet</a:t>
            </a:r>
          </a:p>
          <a:p>
            <a:pPr marL="1714500" marR="0" lvl="3" indent="-342900" algn="l" defTabSz="457200" rtl="0" eaLnBrk="1" fontAlgn="auto" latinLnBrk="0" hangingPunct="1">
              <a:lnSpc>
                <a:spcPct val="100000"/>
              </a:lnSpc>
              <a:spcBef>
                <a:spcPct val="20000"/>
              </a:spcBef>
              <a:spcAft>
                <a:spcPts val="0"/>
              </a:spcAft>
              <a:buClr>
                <a:srgbClr val="FF8200"/>
              </a:buClr>
              <a:buSzPct val="100000"/>
              <a:buFont typeface="+mj-lt"/>
              <a:buAutoNum type="arabicPeriod"/>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Numerical Bullet</a:t>
            </a:r>
          </a:p>
          <a:p>
            <a:pPr marL="1714500" marR="0" lvl="3" indent="-342900" algn="l" defTabSz="457200" rtl="0" eaLnBrk="1" fontAlgn="auto" latinLnBrk="0" hangingPunct="1">
              <a:lnSpc>
                <a:spcPct val="100000"/>
              </a:lnSpc>
              <a:spcBef>
                <a:spcPct val="20000"/>
              </a:spcBef>
              <a:spcAft>
                <a:spcPts val="0"/>
              </a:spcAft>
              <a:buClr>
                <a:srgbClr val="FF8200"/>
              </a:buClr>
              <a:buSzPct val="100000"/>
              <a:buFont typeface="+mj-lt"/>
              <a:buAutoNum type="arabicPeriod"/>
              <a:tabLst/>
              <a:defRPr/>
            </a:pPr>
            <a:endParaRPr kumimoji="0" lang="en-US" sz="1600" b="0" i="0" u="none" strike="noStrike" kern="1200" cap="none" spc="0" normalizeH="0" baseline="0" noProof="0" dirty="0">
              <a:ln>
                <a:noFill/>
              </a:ln>
              <a:solidFill>
                <a:srgbClr val="424242"/>
              </a:solidFill>
              <a:effectLst/>
              <a:uLnTx/>
              <a:uFillTx/>
              <a:latin typeface="Open Sans"/>
              <a:ea typeface="+mn-ea"/>
              <a:cs typeface="Open Sans"/>
            </a:endParaRPr>
          </a:p>
        </p:txBody>
      </p:sp>
      <p:sp>
        <p:nvSpPr>
          <p:cNvPr id="2" name="Slide Number Placeholder 2">
            <a:extLst>
              <a:ext uri="{FF2B5EF4-FFF2-40B4-BE49-F238E27FC236}">
                <a16:creationId xmlns:a16="http://schemas.microsoft.com/office/drawing/2014/main" id="{154BA70E-B27D-F7BD-D4A6-F4351160C0D5}"/>
              </a:ext>
            </a:extLst>
          </p:cNvPr>
          <p:cNvSpPr txBox="1">
            <a:spLocks/>
          </p:cNvSpPr>
          <p:nvPr userDrawn="1"/>
        </p:nvSpPr>
        <p:spPr>
          <a:xfrm>
            <a:off x="9245953" y="6406847"/>
            <a:ext cx="2844800" cy="368847"/>
          </a:xfrm>
          <a:prstGeom prst="rect">
            <a:avLst/>
          </a:prstGeom>
        </p:spPr>
        <p:txBody>
          <a:bodyPr vert="horz" lIns="91440" tIns="45720" rIns="91440" bIns="45720" rtlCol="0" anchor="ctr"/>
          <a:lstStyle>
            <a:defPPr>
              <a:defRPr lang="en-US"/>
            </a:defPPr>
            <a:lvl1pPr marL="0" algn="r" defTabSz="457200" rtl="0" eaLnBrk="1" latinLnBrk="0" hangingPunct="1">
              <a:defRPr sz="800" kern="1200" baseline="0">
                <a:solidFill>
                  <a:srgbClr val="009BC7"/>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03CF35-8781-8A45-A5F8-8B87A8D5C6AE}" type="slidenum">
              <a:rPr lang="en-US" smtClean="0">
                <a:solidFill>
                  <a:schemeClr val="bg1"/>
                </a:solidFill>
              </a:rPr>
              <a:pPr/>
              <a:t>‹#›</a:t>
            </a:fld>
            <a:endParaRPr lang="en-US" dirty="0">
              <a:solidFill>
                <a:schemeClr val="bg1"/>
              </a:solidFill>
            </a:endParaRPr>
          </a:p>
        </p:txBody>
      </p:sp>
      <p:sp>
        <p:nvSpPr>
          <p:cNvPr id="3" name="Text Placeholder 4">
            <a:extLst>
              <a:ext uri="{FF2B5EF4-FFF2-40B4-BE49-F238E27FC236}">
                <a16:creationId xmlns:a16="http://schemas.microsoft.com/office/drawing/2014/main" id="{085D7BA6-8742-94A8-CB64-6A410A0C8B03}"/>
              </a:ext>
            </a:extLst>
          </p:cNvPr>
          <p:cNvSpPr>
            <a:spLocks noGrp="1"/>
          </p:cNvSpPr>
          <p:nvPr>
            <p:ph type="body" sz="quarter" idx="13" hasCustomPrompt="1"/>
          </p:nvPr>
        </p:nvSpPr>
        <p:spPr>
          <a:xfrm>
            <a:off x="590768" y="364911"/>
            <a:ext cx="9242311" cy="520170"/>
          </a:xfrm>
          <a:prstGeom prst="rect">
            <a:avLst/>
          </a:prstGeom>
        </p:spPr>
        <p:txBody>
          <a:bodyPr>
            <a:noAutofit/>
          </a:bodyPr>
          <a:lstStyle>
            <a:lvl1pPr>
              <a:defRPr sz="3200" b="1"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Headline Goes Here (Initial Case)</a:t>
            </a:r>
          </a:p>
        </p:txBody>
      </p:sp>
      <p:sp>
        <p:nvSpPr>
          <p:cNvPr id="4" name="Subtitle 2">
            <a:extLst>
              <a:ext uri="{FF2B5EF4-FFF2-40B4-BE49-F238E27FC236}">
                <a16:creationId xmlns:a16="http://schemas.microsoft.com/office/drawing/2014/main" id="{6A655060-C61C-1362-275D-E6AD0DA1F2F9}"/>
              </a:ext>
            </a:extLst>
          </p:cNvPr>
          <p:cNvSpPr>
            <a:spLocks noGrp="1"/>
          </p:cNvSpPr>
          <p:nvPr>
            <p:ph type="subTitle" idx="1" hasCustomPrompt="1"/>
          </p:nvPr>
        </p:nvSpPr>
        <p:spPr>
          <a:xfrm>
            <a:off x="590768" y="920172"/>
            <a:ext cx="8032023" cy="410835"/>
          </a:xfrm>
          <a:prstGeom prst="rect">
            <a:avLst/>
          </a:prstGeom>
        </p:spPr>
        <p:txBody>
          <a:bodyPr/>
          <a:lstStyle>
            <a:lvl1pPr marL="0" indent="0" algn="l">
              <a:buFont typeface="Arial"/>
              <a:buNone/>
              <a:defRPr b="1"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 (sentence case)</a:t>
            </a:r>
          </a:p>
        </p:txBody>
      </p:sp>
      <p:pic>
        <p:nvPicPr>
          <p:cNvPr id="5" name="Graphic 4">
            <a:extLst>
              <a:ext uri="{FF2B5EF4-FFF2-40B4-BE49-F238E27FC236}">
                <a16:creationId xmlns:a16="http://schemas.microsoft.com/office/drawing/2014/main" id="{400B8DC0-BAE7-B24E-1090-DE616F27B44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02573" y="6460648"/>
            <a:ext cx="254000" cy="254000"/>
          </a:xfrm>
          <a:prstGeom prst="rect">
            <a:avLst/>
          </a:prstGeom>
        </p:spPr>
      </p:pic>
      <p:sp>
        <p:nvSpPr>
          <p:cNvPr id="6" name="TextBox 5">
            <a:extLst>
              <a:ext uri="{FF2B5EF4-FFF2-40B4-BE49-F238E27FC236}">
                <a16:creationId xmlns:a16="http://schemas.microsoft.com/office/drawing/2014/main" id="{DA49446A-183A-67D2-000B-F63BD39B2051}"/>
              </a:ext>
            </a:extLst>
          </p:cNvPr>
          <p:cNvSpPr txBox="1"/>
          <p:nvPr userDrawn="1"/>
        </p:nvSpPr>
        <p:spPr>
          <a:xfrm>
            <a:off x="557582" y="6495739"/>
            <a:ext cx="3483793" cy="200055"/>
          </a:xfrm>
          <a:prstGeom prst="rect">
            <a:avLst/>
          </a:prstGeom>
          <a:noFill/>
        </p:spPr>
        <p:txBody>
          <a:bodyPr wrap="square" rtlCol="0" anchor="b">
            <a:spAutoFit/>
          </a:bodyPr>
          <a:lstStyle/>
          <a:p>
            <a:pPr algn="l"/>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a:t>
            </a:r>
            <a:r>
              <a:rPr lang="en-US" sz="700" b="0" i="0" kern="1200" dirty="0" err="1">
                <a:solidFill>
                  <a:srgbClr val="53565A"/>
                </a:solidFill>
                <a:effectLst/>
                <a:latin typeface="Open Sans" panose="020B0606030504020204" pitchFamily="34" charset="0"/>
                <a:ea typeface="Open Sans" panose="020B0606030504020204" pitchFamily="34" charset="0"/>
                <a:cs typeface="Open Sans" panose="020B0606030504020204" pitchFamily="34" charset="0"/>
              </a:rPr>
              <a:t>Businessolver.com</a:t>
            </a:r>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 Inc. 2023 –</a:t>
            </a:r>
            <a:r>
              <a:rPr lang="en-US" sz="700" b="0" i="0" kern="1200" baseline="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 </a:t>
            </a:r>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Private and Confidential –</a:t>
            </a:r>
            <a:r>
              <a:rPr lang="en-US" sz="700" b="0" i="0" kern="1200" baseline="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 </a:t>
            </a:r>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Not for Distribution</a:t>
            </a:r>
            <a:endParaRPr lang="en-US" sz="700" dirty="0">
              <a:solidFill>
                <a:srgbClr val="53565A"/>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605C4644-FB34-9797-DF63-535A4BE99EC2}"/>
              </a:ext>
            </a:extLst>
          </p:cNvPr>
          <p:cNvPicPr>
            <a:picLocks noChangeAspect="1"/>
          </p:cNvPicPr>
          <p:nvPr userDrawn="1"/>
        </p:nvPicPr>
        <p:blipFill>
          <a:blip r:embed="rId5"/>
          <a:stretch>
            <a:fillRect/>
          </a:stretch>
        </p:blipFill>
        <p:spPr>
          <a:xfrm>
            <a:off x="70337" y="398778"/>
            <a:ext cx="520431" cy="451953"/>
          </a:xfrm>
          <a:prstGeom prst="rect">
            <a:avLst/>
          </a:prstGeom>
        </p:spPr>
      </p:pic>
    </p:spTree>
    <p:extLst>
      <p:ext uri="{BB962C8B-B14F-4D97-AF65-F5344CB8AC3E}">
        <p14:creationId xmlns:p14="http://schemas.microsoft.com/office/powerpoint/2010/main" val="1482542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 Chart - Turquoi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hart Placeholder 10">
            <a:extLst>
              <a:ext uri="{FF2B5EF4-FFF2-40B4-BE49-F238E27FC236}">
                <a16:creationId xmlns:a16="http://schemas.microsoft.com/office/drawing/2014/main" id="{8C5D3025-126B-974A-9F70-AD0BFDBCCCFE}"/>
              </a:ext>
            </a:extLst>
          </p:cNvPr>
          <p:cNvSpPr>
            <a:spLocks noGrp="1"/>
          </p:cNvSpPr>
          <p:nvPr>
            <p:ph type="chart" sz="quarter" idx="12"/>
          </p:nvPr>
        </p:nvSpPr>
        <p:spPr>
          <a:xfrm>
            <a:off x="590768" y="1713706"/>
            <a:ext cx="10545315" cy="4406347"/>
          </a:xfrm>
          <a:prstGeom prst="rect">
            <a:avLst/>
          </a:prstGeom>
        </p:spPr>
        <p:txBody>
          <a:bodyPr/>
          <a:lstStyle/>
          <a:p>
            <a:r>
              <a:rPr lang="en-US" dirty="0"/>
              <a:t>Click icon to add chart</a:t>
            </a:r>
          </a:p>
        </p:txBody>
      </p:sp>
      <p:sp>
        <p:nvSpPr>
          <p:cNvPr id="2" name="Slide Number Placeholder 2">
            <a:extLst>
              <a:ext uri="{FF2B5EF4-FFF2-40B4-BE49-F238E27FC236}">
                <a16:creationId xmlns:a16="http://schemas.microsoft.com/office/drawing/2014/main" id="{1F4765AA-BFB7-E062-64F4-7A9072D2C6D1}"/>
              </a:ext>
            </a:extLst>
          </p:cNvPr>
          <p:cNvSpPr txBox="1">
            <a:spLocks/>
          </p:cNvSpPr>
          <p:nvPr userDrawn="1"/>
        </p:nvSpPr>
        <p:spPr>
          <a:xfrm>
            <a:off x="9245953" y="6406847"/>
            <a:ext cx="2844800" cy="368847"/>
          </a:xfrm>
          <a:prstGeom prst="rect">
            <a:avLst/>
          </a:prstGeom>
        </p:spPr>
        <p:txBody>
          <a:bodyPr vert="horz" lIns="91440" tIns="45720" rIns="91440" bIns="45720" rtlCol="0" anchor="ctr"/>
          <a:lstStyle>
            <a:defPPr>
              <a:defRPr lang="en-US"/>
            </a:defPPr>
            <a:lvl1pPr marL="0" algn="r" defTabSz="457200" rtl="0" eaLnBrk="1" latinLnBrk="0" hangingPunct="1">
              <a:defRPr sz="800" kern="1200" baseline="0">
                <a:solidFill>
                  <a:srgbClr val="009BC7"/>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03CF35-8781-8A45-A5F8-8B87A8D5C6AE}" type="slidenum">
              <a:rPr lang="en-US" smtClean="0">
                <a:solidFill>
                  <a:schemeClr val="bg1"/>
                </a:solidFill>
              </a:rPr>
              <a:pPr/>
              <a:t>‹#›</a:t>
            </a:fld>
            <a:endParaRPr lang="en-US" dirty="0">
              <a:solidFill>
                <a:schemeClr val="bg1"/>
              </a:solidFill>
            </a:endParaRPr>
          </a:p>
        </p:txBody>
      </p:sp>
      <p:sp>
        <p:nvSpPr>
          <p:cNvPr id="3" name="Text Placeholder 4">
            <a:extLst>
              <a:ext uri="{FF2B5EF4-FFF2-40B4-BE49-F238E27FC236}">
                <a16:creationId xmlns:a16="http://schemas.microsoft.com/office/drawing/2014/main" id="{F28A413E-D507-AE9A-636E-CB4C1953B9C1}"/>
              </a:ext>
            </a:extLst>
          </p:cNvPr>
          <p:cNvSpPr>
            <a:spLocks noGrp="1"/>
          </p:cNvSpPr>
          <p:nvPr>
            <p:ph type="body" sz="quarter" idx="13" hasCustomPrompt="1"/>
          </p:nvPr>
        </p:nvSpPr>
        <p:spPr>
          <a:xfrm>
            <a:off x="590768" y="364911"/>
            <a:ext cx="9242311" cy="520170"/>
          </a:xfrm>
          <a:prstGeom prst="rect">
            <a:avLst/>
          </a:prstGeom>
        </p:spPr>
        <p:txBody>
          <a:bodyPr>
            <a:noAutofit/>
          </a:bodyPr>
          <a:lstStyle>
            <a:lvl1pPr>
              <a:defRPr sz="3200" b="1"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Headline Goes Here (Initial Case)</a:t>
            </a:r>
          </a:p>
        </p:txBody>
      </p:sp>
      <p:sp>
        <p:nvSpPr>
          <p:cNvPr id="4" name="Subtitle 2">
            <a:extLst>
              <a:ext uri="{FF2B5EF4-FFF2-40B4-BE49-F238E27FC236}">
                <a16:creationId xmlns:a16="http://schemas.microsoft.com/office/drawing/2014/main" id="{2954D051-B546-75B0-5002-BD3B919DEEEE}"/>
              </a:ext>
            </a:extLst>
          </p:cNvPr>
          <p:cNvSpPr>
            <a:spLocks noGrp="1"/>
          </p:cNvSpPr>
          <p:nvPr>
            <p:ph type="subTitle" idx="1" hasCustomPrompt="1"/>
          </p:nvPr>
        </p:nvSpPr>
        <p:spPr>
          <a:xfrm>
            <a:off x="590768" y="920172"/>
            <a:ext cx="8032023" cy="410835"/>
          </a:xfrm>
          <a:prstGeom prst="rect">
            <a:avLst/>
          </a:prstGeom>
        </p:spPr>
        <p:txBody>
          <a:bodyPr/>
          <a:lstStyle>
            <a:lvl1pPr marL="0" indent="0" algn="l">
              <a:buFont typeface="Arial"/>
              <a:buNone/>
              <a:defRPr b="1"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 (sentence case)</a:t>
            </a:r>
          </a:p>
        </p:txBody>
      </p:sp>
      <p:pic>
        <p:nvPicPr>
          <p:cNvPr id="5" name="Graphic 4">
            <a:extLst>
              <a:ext uri="{FF2B5EF4-FFF2-40B4-BE49-F238E27FC236}">
                <a16:creationId xmlns:a16="http://schemas.microsoft.com/office/drawing/2014/main" id="{588223C5-EFF5-8B75-5F55-3082987302C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02573" y="6460648"/>
            <a:ext cx="254000" cy="254000"/>
          </a:xfrm>
          <a:prstGeom prst="rect">
            <a:avLst/>
          </a:prstGeom>
        </p:spPr>
      </p:pic>
      <p:sp>
        <p:nvSpPr>
          <p:cNvPr id="6" name="TextBox 5">
            <a:extLst>
              <a:ext uri="{FF2B5EF4-FFF2-40B4-BE49-F238E27FC236}">
                <a16:creationId xmlns:a16="http://schemas.microsoft.com/office/drawing/2014/main" id="{CB465623-0701-721C-0093-14B40C351C0E}"/>
              </a:ext>
            </a:extLst>
          </p:cNvPr>
          <p:cNvSpPr txBox="1"/>
          <p:nvPr userDrawn="1"/>
        </p:nvSpPr>
        <p:spPr>
          <a:xfrm>
            <a:off x="557582" y="6495739"/>
            <a:ext cx="3483793" cy="200055"/>
          </a:xfrm>
          <a:prstGeom prst="rect">
            <a:avLst/>
          </a:prstGeom>
          <a:noFill/>
        </p:spPr>
        <p:txBody>
          <a:bodyPr wrap="square" rtlCol="0" anchor="b">
            <a:spAutoFit/>
          </a:bodyPr>
          <a:lstStyle/>
          <a:p>
            <a:pPr algn="l"/>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a:t>
            </a:r>
            <a:r>
              <a:rPr lang="en-US" sz="700" b="0" i="0" kern="1200" dirty="0" err="1">
                <a:solidFill>
                  <a:srgbClr val="53565A"/>
                </a:solidFill>
                <a:effectLst/>
                <a:latin typeface="Open Sans" panose="020B0606030504020204" pitchFamily="34" charset="0"/>
                <a:ea typeface="Open Sans" panose="020B0606030504020204" pitchFamily="34" charset="0"/>
                <a:cs typeface="Open Sans" panose="020B0606030504020204" pitchFamily="34" charset="0"/>
              </a:rPr>
              <a:t>Businessolver.com</a:t>
            </a:r>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 Inc. 2023 –</a:t>
            </a:r>
            <a:r>
              <a:rPr lang="en-US" sz="700" b="0" i="0" kern="1200" baseline="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 </a:t>
            </a:r>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Private and Confidential –</a:t>
            </a:r>
            <a:r>
              <a:rPr lang="en-US" sz="700" b="0" i="0" kern="1200" baseline="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 </a:t>
            </a:r>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Not for Distribution</a:t>
            </a:r>
            <a:endParaRPr lang="en-US" sz="700" dirty="0">
              <a:solidFill>
                <a:srgbClr val="53565A"/>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a:extLst>
              <a:ext uri="{FF2B5EF4-FFF2-40B4-BE49-F238E27FC236}">
                <a16:creationId xmlns:a16="http://schemas.microsoft.com/office/drawing/2014/main" id="{9986407A-894D-84F2-C2AC-3005D1D8B0AE}"/>
              </a:ext>
            </a:extLst>
          </p:cNvPr>
          <p:cNvPicPr>
            <a:picLocks noChangeAspect="1"/>
          </p:cNvPicPr>
          <p:nvPr userDrawn="1"/>
        </p:nvPicPr>
        <p:blipFill>
          <a:blip r:embed="rId5"/>
          <a:stretch>
            <a:fillRect/>
          </a:stretch>
        </p:blipFill>
        <p:spPr>
          <a:xfrm>
            <a:off x="70337" y="398778"/>
            <a:ext cx="520431" cy="451953"/>
          </a:xfrm>
          <a:prstGeom prst="rect">
            <a:avLst/>
          </a:prstGeom>
        </p:spPr>
      </p:pic>
    </p:spTree>
    <p:extLst>
      <p:ext uri="{BB962C8B-B14F-4D97-AF65-F5344CB8AC3E}">
        <p14:creationId xmlns:p14="http://schemas.microsoft.com/office/powerpoint/2010/main" val="2570678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BLANK - Turquoi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Slide Number Placeholder 2">
            <a:extLst>
              <a:ext uri="{FF2B5EF4-FFF2-40B4-BE49-F238E27FC236}">
                <a16:creationId xmlns:a16="http://schemas.microsoft.com/office/drawing/2014/main" id="{9A205C04-E809-1E44-A4F0-1479E25A8657}"/>
              </a:ext>
            </a:extLst>
          </p:cNvPr>
          <p:cNvSpPr txBox="1">
            <a:spLocks/>
          </p:cNvSpPr>
          <p:nvPr userDrawn="1"/>
        </p:nvSpPr>
        <p:spPr>
          <a:xfrm>
            <a:off x="9245953" y="6406847"/>
            <a:ext cx="2844800" cy="368847"/>
          </a:xfrm>
          <a:prstGeom prst="rect">
            <a:avLst/>
          </a:prstGeom>
        </p:spPr>
        <p:txBody>
          <a:bodyPr vert="horz" lIns="91440" tIns="45720" rIns="91440" bIns="45720" rtlCol="0" anchor="ctr"/>
          <a:lstStyle>
            <a:defPPr>
              <a:defRPr lang="en-US"/>
            </a:defPPr>
            <a:lvl1pPr marL="0" algn="r" defTabSz="457200" rtl="0" eaLnBrk="1" latinLnBrk="0" hangingPunct="1">
              <a:defRPr sz="800" kern="1200" baseline="0">
                <a:solidFill>
                  <a:srgbClr val="009BC7"/>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03CF35-8781-8A45-A5F8-8B87A8D5C6AE}" type="slidenum">
              <a:rPr lang="en-US" smtClean="0">
                <a:solidFill>
                  <a:schemeClr val="bg1"/>
                </a:solidFill>
              </a:rPr>
              <a:pPr/>
              <a:t>‹#›</a:t>
            </a:fld>
            <a:endParaRPr lang="en-US" dirty="0">
              <a:solidFill>
                <a:schemeClr val="bg1"/>
              </a:solidFill>
            </a:endParaRPr>
          </a:p>
        </p:txBody>
      </p:sp>
      <p:pic>
        <p:nvPicPr>
          <p:cNvPr id="5" name="Graphic 4">
            <a:extLst>
              <a:ext uri="{FF2B5EF4-FFF2-40B4-BE49-F238E27FC236}">
                <a16:creationId xmlns:a16="http://schemas.microsoft.com/office/drawing/2014/main" id="{FE5430A1-4A6E-4FD0-DD92-B8899C23FD4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02573" y="6460648"/>
            <a:ext cx="254000" cy="254000"/>
          </a:xfrm>
          <a:prstGeom prst="rect">
            <a:avLst/>
          </a:prstGeom>
        </p:spPr>
      </p:pic>
      <p:sp>
        <p:nvSpPr>
          <p:cNvPr id="6" name="TextBox 5">
            <a:extLst>
              <a:ext uri="{FF2B5EF4-FFF2-40B4-BE49-F238E27FC236}">
                <a16:creationId xmlns:a16="http://schemas.microsoft.com/office/drawing/2014/main" id="{0670648D-A4F0-9F92-1F74-20D82E65E677}"/>
              </a:ext>
            </a:extLst>
          </p:cNvPr>
          <p:cNvSpPr txBox="1"/>
          <p:nvPr userDrawn="1"/>
        </p:nvSpPr>
        <p:spPr>
          <a:xfrm>
            <a:off x="557582" y="6495739"/>
            <a:ext cx="3483793" cy="200055"/>
          </a:xfrm>
          <a:prstGeom prst="rect">
            <a:avLst/>
          </a:prstGeom>
          <a:noFill/>
        </p:spPr>
        <p:txBody>
          <a:bodyPr wrap="square" rtlCol="0" anchor="b">
            <a:spAutoFit/>
          </a:bodyPr>
          <a:lstStyle/>
          <a:p>
            <a:pPr algn="l"/>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a:t>
            </a:r>
            <a:r>
              <a:rPr lang="en-US" sz="700" b="0" i="0" kern="1200" dirty="0" err="1">
                <a:solidFill>
                  <a:srgbClr val="53565A"/>
                </a:solidFill>
                <a:effectLst/>
                <a:latin typeface="Open Sans" panose="020B0606030504020204" pitchFamily="34" charset="0"/>
                <a:ea typeface="Open Sans" panose="020B0606030504020204" pitchFamily="34" charset="0"/>
                <a:cs typeface="Open Sans" panose="020B0606030504020204" pitchFamily="34" charset="0"/>
              </a:rPr>
              <a:t>Businessolver.com</a:t>
            </a:r>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 Inc. 2023 –</a:t>
            </a:r>
            <a:r>
              <a:rPr lang="en-US" sz="700" b="0" i="0" kern="1200" baseline="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 </a:t>
            </a:r>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Private and Confidential –</a:t>
            </a:r>
            <a:r>
              <a:rPr lang="en-US" sz="700" b="0" i="0" kern="1200" baseline="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 </a:t>
            </a:r>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Not for Distribution</a:t>
            </a:r>
            <a:endParaRPr lang="en-US" sz="700" dirty="0">
              <a:solidFill>
                <a:srgbClr val="53565A"/>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51843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allout Slide - Turquoi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C4A79537-0122-0B06-012C-DBD87CB2C6F4}"/>
              </a:ext>
            </a:extLst>
          </p:cNvPr>
          <p:cNvSpPr txBox="1">
            <a:spLocks/>
          </p:cNvSpPr>
          <p:nvPr userDrawn="1"/>
        </p:nvSpPr>
        <p:spPr>
          <a:xfrm>
            <a:off x="9245953" y="6406847"/>
            <a:ext cx="2844800" cy="368847"/>
          </a:xfrm>
          <a:prstGeom prst="rect">
            <a:avLst/>
          </a:prstGeom>
        </p:spPr>
        <p:txBody>
          <a:bodyPr vert="horz" lIns="91440" tIns="45720" rIns="91440" bIns="45720" rtlCol="0" anchor="ctr"/>
          <a:lstStyle>
            <a:defPPr>
              <a:defRPr lang="en-US"/>
            </a:defPPr>
            <a:lvl1pPr marL="0" algn="r" defTabSz="457200" rtl="0" eaLnBrk="1" latinLnBrk="0" hangingPunct="1">
              <a:defRPr sz="800" kern="1200" baseline="0">
                <a:solidFill>
                  <a:srgbClr val="009BC7"/>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03CF35-8781-8A45-A5F8-8B87A8D5C6AE}" type="slidenum">
              <a:rPr lang="en-US" smtClean="0">
                <a:solidFill>
                  <a:schemeClr val="bg1"/>
                </a:solidFill>
              </a:rPr>
              <a:pPr/>
              <a:t>‹#›</a:t>
            </a:fld>
            <a:endParaRPr lang="en-US" dirty="0">
              <a:solidFill>
                <a:schemeClr val="bg1"/>
              </a:solidFill>
            </a:endParaRPr>
          </a:p>
        </p:txBody>
      </p:sp>
      <p:pic>
        <p:nvPicPr>
          <p:cNvPr id="3" name="Picture 2">
            <a:extLst>
              <a:ext uri="{FF2B5EF4-FFF2-40B4-BE49-F238E27FC236}">
                <a16:creationId xmlns:a16="http://schemas.microsoft.com/office/drawing/2014/main" id="{B8BCA0ED-C862-B790-07D2-79BFD49FC954}"/>
              </a:ext>
            </a:extLst>
          </p:cNvPr>
          <p:cNvPicPr>
            <a:picLocks noChangeAspect="1"/>
          </p:cNvPicPr>
          <p:nvPr userDrawn="1"/>
        </p:nvPicPr>
        <p:blipFill>
          <a:blip r:embed="rId3"/>
          <a:stretch>
            <a:fillRect/>
          </a:stretch>
        </p:blipFill>
        <p:spPr>
          <a:xfrm rot="5400000">
            <a:off x="11122201" y="6266287"/>
            <a:ext cx="520432" cy="451954"/>
          </a:xfrm>
          <a:prstGeom prst="rect">
            <a:avLst/>
          </a:prstGeom>
        </p:spPr>
      </p:pic>
      <p:sp>
        <p:nvSpPr>
          <p:cNvPr id="4" name="Rounded Rectangle 3">
            <a:extLst>
              <a:ext uri="{FF2B5EF4-FFF2-40B4-BE49-F238E27FC236}">
                <a16:creationId xmlns:a16="http://schemas.microsoft.com/office/drawing/2014/main" id="{77AE8DF4-FE5A-50CC-5B56-E7F5E03EB28E}"/>
              </a:ext>
            </a:extLst>
          </p:cNvPr>
          <p:cNvSpPr/>
          <p:nvPr userDrawn="1"/>
        </p:nvSpPr>
        <p:spPr>
          <a:xfrm>
            <a:off x="5891281" y="758545"/>
            <a:ext cx="5700950" cy="5340910"/>
          </a:xfrm>
          <a:prstGeom prst="roundRect">
            <a:avLst>
              <a:gd name="adj" fmla="val 82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1">
            <a:extLst>
              <a:ext uri="{FF2B5EF4-FFF2-40B4-BE49-F238E27FC236}">
                <a16:creationId xmlns:a16="http://schemas.microsoft.com/office/drawing/2014/main" id="{626FFD92-C8E2-202D-D9C7-8C3997D60D58}"/>
              </a:ext>
            </a:extLst>
          </p:cNvPr>
          <p:cNvSpPr>
            <a:spLocks noGrp="1"/>
          </p:cNvSpPr>
          <p:nvPr>
            <p:ph sz="quarter" idx="14" hasCustomPrompt="1"/>
          </p:nvPr>
        </p:nvSpPr>
        <p:spPr>
          <a:xfrm>
            <a:off x="6288700" y="1177724"/>
            <a:ext cx="4906111" cy="4502552"/>
          </a:xfrm>
          <a:prstGeom prst="rect">
            <a:avLst/>
          </a:prstGeom>
        </p:spPr>
        <p:txBody>
          <a:bodyPr/>
          <a:lstStyle/>
          <a:p>
            <a:pPr lvl="0"/>
            <a:r>
              <a:rPr lang="en-US"/>
              <a:t>Chart/image/photo/stat</a:t>
            </a:r>
          </a:p>
        </p:txBody>
      </p:sp>
      <p:sp>
        <p:nvSpPr>
          <p:cNvPr id="6" name="Text Placeholder 4">
            <a:extLst>
              <a:ext uri="{FF2B5EF4-FFF2-40B4-BE49-F238E27FC236}">
                <a16:creationId xmlns:a16="http://schemas.microsoft.com/office/drawing/2014/main" id="{81F619F5-8FBC-EC59-89F1-435B2CF1EA8F}"/>
              </a:ext>
            </a:extLst>
          </p:cNvPr>
          <p:cNvSpPr>
            <a:spLocks noGrp="1"/>
          </p:cNvSpPr>
          <p:nvPr>
            <p:ph type="body" sz="quarter" idx="12" hasCustomPrompt="1"/>
          </p:nvPr>
        </p:nvSpPr>
        <p:spPr>
          <a:xfrm>
            <a:off x="590768" y="2185784"/>
            <a:ext cx="4880937" cy="793953"/>
          </a:xfrm>
          <a:prstGeom prst="rect">
            <a:avLst/>
          </a:prstGeom>
        </p:spPr>
        <p:txBody>
          <a:bodyPr>
            <a:normAutofit/>
          </a:bodyPr>
          <a:lstStyle>
            <a:lvl1pPr>
              <a:defRPr sz="4000" b="1" i="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Call Out Slide</a:t>
            </a:r>
          </a:p>
        </p:txBody>
      </p:sp>
      <p:sp>
        <p:nvSpPr>
          <p:cNvPr id="9" name="Subtitle 2">
            <a:extLst>
              <a:ext uri="{FF2B5EF4-FFF2-40B4-BE49-F238E27FC236}">
                <a16:creationId xmlns:a16="http://schemas.microsoft.com/office/drawing/2014/main" id="{1D545791-8D3E-45F6-5BD3-6B555C5A04E4}"/>
              </a:ext>
            </a:extLst>
          </p:cNvPr>
          <p:cNvSpPr>
            <a:spLocks noGrp="1"/>
          </p:cNvSpPr>
          <p:nvPr>
            <p:ph type="subTitle" idx="1" hasCustomPrompt="1"/>
          </p:nvPr>
        </p:nvSpPr>
        <p:spPr>
          <a:xfrm>
            <a:off x="590768" y="3131503"/>
            <a:ext cx="4880938" cy="2113635"/>
          </a:xfrm>
          <a:prstGeom prst="rect">
            <a:avLst/>
          </a:prstGeom>
        </p:spPr>
        <p:txBody>
          <a:bodyPr/>
          <a:lstStyle>
            <a:lvl1pPr marL="0" indent="0" algn="l">
              <a:buFont typeface="Arial"/>
              <a:buNone/>
              <a:defRPr b="1" i="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spcBef>
                <a:spcPts val="0"/>
              </a:spcBef>
              <a:buSzTx/>
              <a:defRPr/>
            </a:pPr>
            <a:r>
              <a:rPr lang="en-US" b="1">
                <a:solidFill>
                  <a:schemeClr val="bg1"/>
                </a:solidFill>
              </a:rPr>
              <a:t>White text only. This slide is used to call forward and emphasize a singular message. stats, photos, system shots, solvers, etc. </a:t>
            </a:r>
          </a:p>
        </p:txBody>
      </p:sp>
      <p:pic>
        <p:nvPicPr>
          <p:cNvPr id="10" name="Picture 9">
            <a:extLst>
              <a:ext uri="{FF2B5EF4-FFF2-40B4-BE49-F238E27FC236}">
                <a16:creationId xmlns:a16="http://schemas.microsoft.com/office/drawing/2014/main" id="{C29CDCC4-E31A-F82E-BA28-E4EE837C5875}"/>
              </a:ext>
            </a:extLst>
          </p:cNvPr>
          <p:cNvPicPr>
            <a:picLocks noChangeAspect="1"/>
          </p:cNvPicPr>
          <p:nvPr userDrawn="1"/>
        </p:nvPicPr>
        <p:blipFill>
          <a:blip r:embed="rId4"/>
          <a:stretch>
            <a:fillRect/>
          </a:stretch>
        </p:blipFill>
        <p:spPr>
          <a:xfrm>
            <a:off x="302573" y="6460648"/>
            <a:ext cx="254000" cy="254000"/>
          </a:xfrm>
          <a:prstGeom prst="rect">
            <a:avLst/>
          </a:prstGeom>
        </p:spPr>
      </p:pic>
      <p:sp>
        <p:nvSpPr>
          <p:cNvPr id="14" name="TextBox 13">
            <a:extLst>
              <a:ext uri="{FF2B5EF4-FFF2-40B4-BE49-F238E27FC236}">
                <a16:creationId xmlns:a16="http://schemas.microsoft.com/office/drawing/2014/main" id="{DC57A934-6016-BCA5-F89E-1EEA18FFEAE0}"/>
              </a:ext>
            </a:extLst>
          </p:cNvPr>
          <p:cNvSpPr txBox="1"/>
          <p:nvPr userDrawn="1"/>
        </p:nvSpPr>
        <p:spPr>
          <a:xfrm>
            <a:off x="557582" y="6495739"/>
            <a:ext cx="3483793" cy="200055"/>
          </a:xfrm>
          <a:prstGeom prst="rect">
            <a:avLst/>
          </a:prstGeom>
          <a:noFill/>
        </p:spPr>
        <p:txBody>
          <a:bodyPr wrap="square" rtlCol="0" anchor="b">
            <a:spAutoFit/>
          </a:bodyPr>
          <a:lstStyle/>
          <a:p>
            <a:pPr algn="l"/>
            <a:r>
              <a:rPr lang="en-US" sz="700" b="0" i="0" kern="12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©Businessolver.com, Inc. 2023 –</a:t>
            </a:r>
            <a:r>
              <a:rPr lang="en-US" sz="700" b="0" i="0" kern="1200" baseline="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700" b="0" i="0" kern="12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Private and Confidential –</a:t>
            </a:r>
            <a:r>
              <a:rPr lang="en-US" sz="700" b="0" i="0" kern="1200" baseline="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700" b="0" i="0" kern="12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Not for Distribution</a:t>
            </a:r>
            <a:endParaRPr lang="en-US" sz="7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93513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nsition Silde - 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2">
            <a:extLst>
              <a:ext uri="{FF2B5EF4-FFF2-40B4-BE49-F238E27FC236}">
                <a16:creationId xmlns:a16="http://schemas.microsoft.com/office/drawing/2014/main" id="{7BAF68D8-E450-9647-9CE2-5C90C5436525}"/>
              </a:ext>
            </a:extLst>
          </p:cNvPr>
          <p:cNvSpPr txBox="1">
            <a:spLocks/>
          </p:cNvSpPr>
          <p:nvPr userDrawn="1"/>
        </p:nvSpPr>
        <p:spPr>
          <a:xfrm>
            <a:off x="9245953" y="6406847"/>
            <a:ext cx="2844800" cy="368847"/>
          </a:xfrm>
          <a:prstGeom prst="rect">
            <a:avLst/>
          </a:prstGeom>
        </p:spPr>
        <p:txBody>
          <a:bodyPr vert="horz" lIns="91440" tIns="45720" rIns="91440" bIns="45720" rtlCol="0" anchor="ctr"/>
          <a:lstStyle>
            <a:defPPr>
              <a:defRPr lang="en-US"/>
            </a:defPPr>
            <a:lvl1pPr marL="0" algn="r" defTabSz="457200" rtl="0" eaLnBrk="1" latinLnBrk="0" hangingPunct="1">
              <a:defRPr sz="800" kern="1200" baseline="0">
                <a:solidFill>
                  <a:srgbClr val="009BC7"/>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03CF35-8781-8A45-A5F8-8B87A8D5C6AE}" type="slidenum">
              <a:rPr lang="en-US" smtClean="0">
                <a:solidFill>
                  <a:schemeClr val="bg1"/>
                </a:solidFill>
              </a:rPr>
              <a:pPr/>
              <a:t>‹#›</a:t>
            </a:fld>
            <a:endParaRPr lang="en-US" dirty="0">
              <a:solidFill>
                <a:schemeClr val="bg1"/>
              </a:solidFill>
            </a:endParaRPr>
          </a:p>
        </p:txBody>
      </p:sp>
      <p:sp>
        <p:nvSpPr>
          <p:cNvPr id="2" name="Rounded Rectangle 1">
            <a:extLst>
              <a:ext uri="{FF2B5EF4-FFF2-40B4-BE49-F238E27FC236}">
                <a16:creationId xmlns:a16="http://schemas.microsoft.com/office/drawing/2014/main" id="{BD76063C-CB18-B4DC-94DC-F5F1C733A22B}"/>
              </a:ext>
            </a:extLst>
          </p:cNvPr>
          <p:cNvSpPr/>
          <p:nvPr userDrawn="1"/>
        </p:nvSpPr>
        <p:spPr>
          <a:xfrm>
            <a:off x="296561" y="308919"/>
            <a:ext cx="11069429" cy="5980670"/>
          </a:xfrm>
          <a:prstGeom prst="roundRect">
            <a:avLst>
              <a:gd name="adj" fmla="val 152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4">
            <a:extLst>
              <a:ext uri="{FF2B5EF4-FFF2-40B4-BE49-F238E27FC236}">
                <a16:creationId xmlns:a16="http://schemas.microsoft.com/office/drawing/2014/main" id="{27DF6CEE-0845-E88E-510D-21F5BA5CC7B1}"/>
              </a:ext>
            </a:extLst>
          </p:cNvPr>
          <p:cNvSpPr>
            <a:spLocks noGrp="1"/>
          </p:cNvSpPr>
          <p:nvPr>
            <p:ph type="body" sz="quarter" idx="12" hasCustomPrompt="1"/>
          </p:nvPr>
        </p:nvSpPr>
        <p:spPr>
          <a:xfrm>
            <a:off x="590769" y="1988622"/>
            <a:ext cx="5387124" cy="793953"/>
          </a:xfrm>
          <a:prstGeom prst="rect">
            <a:avLst/>
          </a:prstGeom>
        </p:spPr>
        <p:txBody>
          <a:bodyPr/>
          <a:lstStyle>
            <a:lvl1pPr>
              <a:defRPr sz="5400" b="1"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Transition</a:t>
            </a:r>
          </a:p>
        </p:txBody>
      </p:sp>
      <p:sp>
        <p:nvSpPr>
          <p:cNvPr id="4" name="Subtitle 2">
            <a:extLst>
              <a:ext uri="{FF2B5EF4-FFF2-40B4-BE49-F238E27FC236}">
                <a16:creationId xmlns:a16="http://schemas.microsoft.com/office/drawing/2014/main" id="{311D1F38-28FB-3F29-9C41-988B4F55E078}"/>
              </a:ext>
            </a:extLst>
          </p:cNvPr>
          <p:cNvSpPr>
            <a:spLocks noGrp="1"/>
          </p:cNvSpPr>
          <p:nvPr>
            <p:ph type="subTitle" idx="1" hasCustomPrompt="1"/>
          </p:nvPr>
        </p:nvSpPr>
        <p:spPr>
          <a:xfrm>
            <a:off x="590768" y="2934341"/>
            <a:ext cx="5387125" cy="2113635"/>
          </a:xfrm>
          <a:prstGeom prst="rect">
            <a:avLst/>
          </a:prstGeom>
        </p:spPr>
        <p:txBody>
          <a:bodyPr/>
          <a:lstStyle>
            <a:lvl1pPr marL="0" indent="0" algn="l">
              <a:buFont typeface="Arial"/>
              <a:buNone/>
              <a:defRPr b="1" i="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a:t>
            </a:r>
          </a:p>
        </p:txBody>
      </p:sp>
      <p:pic>
        <p:nvPicPr>
          <p:cNvPr id="10" name="Picture 9">
            <a:extLst>
              <a:ext uri="{FF2B5EF4-FFF2-40B4-BE49-F238E27FC236}">
                <a16:creationId xmlns:a16="http://schemas.microsoft.com/office/drawing/2014/main" id="{AD3A09A4-7887-41C2-88C8-52C323AAE2A7}"/>
              </a:ext>
            </a:extLst>
          </p:cNvPr>
          <p:cNvPicPr>
            <a:picLocks noChangeAspect="1"/>
          </p:cNvPicPr>
          <p:nvPr userDrawn="1"/>
        </p:nvPicPr>
        <p:blipFill>
          <a:blip r:embed="rId3"/>
          <a:stretch>
            <a:fillRect/>
          </a:stretch>
        </p:blipFill>
        <p:spPr>
          <a:xfrm>
            <a:off x="302573" y="6460648"/>
            <a:ext cx="254000" cy="254000"/>
          </a:xfrm>
          <a:prstGeom prst="rect">
            <a:avLst/>
          </a:prstGeom>
        </p:spPr>
      </p:pic>
      <p:sp>
        <p:nvSpPr>
          <p:cNvPr id="11" name="TextBox 10">
            <a:extLst>
              <a:ext uri="{FF2B5EF4-FFF2-40B4-BE49-F238E27FC236}">
                <a16:creationId xmlns:a16="http://schemas.microsoft.com/office/drawing/2014/main" id="{3976D2DA-6796-8C97-16EE-EA8F14750B5D}"/>
              </a:ext>
            </a:extLst>
          </p:cNvPr>
          <p:cNvSpPr txBox="1"/>
          <p:nvPr userDrawn="1"/>
        </p:nvSpPr>
        <p:spPr>
          <a:xfrm>
            <a:off x="557582" y="6495739"/>
            <a:ext cx="3483793" cy="200055"/>
          </a:xfrm>
          <a:prstGeom prst="rect">
            <a:avLst/>
          </a:prstGeom>
          <a:noFill/>
        </p:spPr>
        <p:txBody>
          <a:bodyPr wrap="square" rtlCol="0" anchor="b">
            <a:spAutoFit/>
          </a:bodyPr>
          <a:lstStyle/>
          <a:p>
            <a:pPr algn="l"/>
            <a:r>
              <a:rPr lang="en-US" sz="700" b="0"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t>
            </a:r>
            <a:r>
              <a:rPr lang="en-US" sz="700" b="0" i="0" kern="120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Businessolver.com</a:t>
            </a:r>
            <a:r>
              <a:rPr lang="en-US" sz="700" b="0"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Inc. 2023 –</a:t>
            </a:r>
            <a:r>
              <a:rPr lang="en-US" sz="700" b="0" i="0" kern="1200" baseline="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700" b="0"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Private and Confidential –</a:t>
            </a:r>
            <a:r>
              <a:rPr lang="en-US" sz="700" b="0" i="0" kern="1200" baseline="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700" b="0"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Not for Distribution</a:t>
            </a:r>
            <a:endParaRPr lang="en-US" sz="7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9" name="Picture 18">
            <a:extLst>
              <a:ext uri="{FF2B5EF4-FFF2-40B4-BE49-F238E27FC236}">
                <a16:creationId xmlns:a16="http://schemas.microsoft.com/office/drawing/2014/main" id="{22A71BE3-BE8C-D8F1-73E9-9C58FE2C47FB}"/>
              </a:ext>
            </a:extLst>
          </p:cNvPr>
          <p:cNvPicPr>
            <a:picLocks noChangeAspect="1"/>
          </p:cNvPicPr>
          <p:nvPr userDrawn="1"/>
        </p:nvPicPr>
        <p:blipFill>
          <a:blip r:embed="rId4"/>
          <a:stretch>
            <a:fillRect/>
          </a:stretch>
        </p:blipFill>
        <p:spPr>
          <a:xfrm rot="5400000">
            <a:off x="11104107" y="6281542"/>
            <a:ext cx="520431" cy="451953"/>
          </a:xfrm>
          <a:prstGeom prst="rect">
            <a:avLst/>
          </a:prstGeom>
        </p:spPr>
      </p:pic>
      <p:pic>
        <p:nvPicPr>
          <p:cNvPr id="20" name="Picture 19">
            <a:extLst>
              <a:ext uri="{FF2B5EF4-FFF2-40B4-BE49-F238E27FC236}">
                <a16:creationId xmlns:a16="http://schemas.microsoft.com/office/drawing/2014/main" id="{51F21C60-77A1-1C08-010E-E48258A894D4}"/>
              </a:ext>
            </a:extLst>
          </p:cNvPr>
          <p:cNvPicPr>
            <a:picLocks noChangeAspect="1"/>
          </p:cNvPicPr>
          <p:nvPr userDrawn="1"/>
        </p:nvPicPr>
        <p:blipFill>
          <a:blip r:embed="rId5"/>
          <a:stretch>
            <a:fillRect/>
          </a:stretch>
        </p:blipFill>
        <p:spPr>
          <a:xfrm>
            <a:off x="590768" y="1483609"/>
            <a:ext cx="6896100" cy="50800"/>
          </a:xfrm>
          <a:prstGeom prst="rect">
            <a:avLst/>
          </a:prstGeom>
        </p:spPr>
      </p:pic>
      <p:sp>
        <p:nvSpPr>
          <p:cNvPr id="21" name="Slide Number Placeholder 2">
            <a:extLst>
              <a:ext uri="{FF2B5EF4-FFF2-40B4-BE49-F238E27FC236}">
                <a16:creationId xmlns:a16="http://schemas.microsoft.com/office/drawing/2014/main" id="{E6E45C08-6A2D-84B6-CD5E-E6FF76343575}"/>
              </a:ext>
            </a:extLst>
          </p:cNvPr>
          <p:cNvSpPr txBox="1">
            <a:spLocks/>
          </p:cNvSpPr>
          <p:nvPr userDrawn="1"/>
        </p:nvSpPr>
        <p:spPr>
          <a:xfrm>
            <a:off x="9219841" y="6405757"/>
            <a:ext cx="2844800" cy="368847"/>
          </a:xfrm>
          <a:prstGeom prst="rect">
            <a:avLst/>
          </a:prstGeom>
        </p:spPr>
        <p:txBody>
          <a:bodyPr vert="horz" lIns="91440" tIns="45720" rIns="91440" bIns="45720" rtlCol="0" anchor="ctr"/>
          <a:lstStyle>
            <a:defPPr>
              <a:defRPr lang="en-US"/>
            </a:defPPr>
            <a:lvl1pPr marL="0" algn="r" defTabSz="457200" rtl="0" eaLnBrk="1" latinLnBrk="0" hangingPunct="1">
              <a:defRPr sz="800" kern="1200" baseline="0">
                <a:solidFill>
                  <a:srgbClr val="009BC7"/>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03CF35-8781-8A45-A5F8-8B87A8D5C6AE}" type="slidenum">
              <a:rPr lang="en-US" smtClean="0">
                <a:solidFill>
                  <a:srgbClr val="53565A"/>
                </a:solidFill>
              </a:rPr>
              <a:pPr/>
              <a:t>‹#›</a:t>
            </a:fld>
            <a:endParaRPr lang="en-US">
              <a:solidFill>
                <a:srgbClr val="53565A"/>
              </a:solidFill>
            </a:endParaRPr>
          </a:p>
        </p:txBody>
      </p:sp>
    </p:spTree>
    <p:extLst>
      <p:ext uri="{BB962C8B-B14F-4D97-AF65-F5344CB8AC3E}">
        <p14:creationId xmlns:p14="http://schemas.microsoft.com/office/powerpoint/2010/main" val="2094977636"/>
      </p:ext>
    </p:extLst>
  </p:cSld>
  <p:clrMapOvr>
    <a:masterClrMapping/>
  </p:clrMapOvr>
  <p:extLst>
    <p:ext uri="{DCECCB84-F9BA-43D5-87BE-67443E8EF086}">
      <p15:sldGuideLst xmlns:p15="http://schemas.microsoft.com/office/powerpoint/2012/main">
        <p15:guide id="1" orient="horz" pos="2160">
          <p15:clr>
            <a:srgbClr val="FBAE40"/>
          </p15:clr>
        </p15:guide>
        <p15:guide id="2" pos="115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 1 Column - 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 Placeholder 13">
            <a:extLst>
              <a:ext uri="{FF2B5EF4-FFF2-40B4-BE49-F238E27FC236}">
                <a16:creationId xmlns:a16="http://schemas.microsoft.com/office/drawing/2014/main" id="{C786C64C-1B25-464E-8840-A3C614183769}"/>
              </a:ext>
            </a:extLst>
          </p:cNvPr>
          <p:cNvSpPr>
            <a:spLocks noGrp="1"/>
          </p:cNvSpPr>
          <p:nvPr>
            <p:ph type="body" sz="quarter" idx="12" hasCustomPrompt="1"/>
          </p:nvPr>
        </p:nvSpPr>
        <p:spPr>
          <a:xfrm>
            <a:off x="588663" y="1651820"/>
            <a:ext cx="10545314" cy="446928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Pct val="100000"/>
              <a:buFontTx/>
              <a:buNone/>
              <a:tabLst/>
              <a:defRPr sz="1600" b="0" baseline="0">
                <a:solidFill>
                  <a:schemeClr val="tx1"/>
                </a:solidFill>
              </a:defRPr>
            </a:lvl1pPr>
            <a:lvl2pPr marL="742950" marR="0"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sz="1600" b="0">
                <a:solidFill>
                  <a:schemeClr val="tx1"/>
                </a:solidFill>
              </a:defRPr>
            </a:lvl2pPr>
            <a:lvl3pPr marL="1200150" marR="0"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sz="1600" b="0" baseline="0">
                <a:solidFill>
                  <a:schemeClr val="tx1"/>
                </a:solidFill>
              </a:defRPr>
            </a:lvl3pPr>
            <a:lvl4pPr marL="1714500" marR="0" indent="-342900" algn="l" defTabSz="457200" rtl="0" eaLnBrk="1" fontAlgn="auto" latinLnBrk="0" hangingPunct="1">
              <a:lnSpc>
                <a:spcPct val="100000"/>
              </a:lnSpc>
              <a:spcBef>
                <a:spcPct val="20000"/>
              </a:spcBef>
              <a:spcAft>
                <a:spcPts val="0"/>
              </a:spcAft>
              <a:buClr>
                <a:srgbClr val="FF8200"/>
              </a:buClr>
              <a:buSzPct val="100000"/>
              <a:buFont typeface="+mj-lt"/>
              <a:buAutoNum type="arabicPeriod"/>
              <a:tabLst/>
              <a:defRPr>
                <a:solidFill>
                  <a:schemeClr val="tx1"/>
                </a:solidFill>
              </a:defRPr>
            </a:lvl4pPr>
            <a:lvl5pPr marL="2057400" marR="0" indent="-22860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a:lvl5pPr>
          </a:lstStyle>
          <a:p>
            <a:pPr marL="0" marR="0" lvl="0" indent="0" algn="l" defTabSz="457200" rtl="0" eaLnBrk="1" fontAlgn="auto" latinLnBrk="0" hangingPunct="1">
              <a:lnSpc>
                <a:spcPct val="100000"/>
              </a:lnSpc>
              <a:spcBef>
                <a:spcPct val="20000"/>
              </a:spcBef>
              <a:spcAft>
                <a:spcPts val="0"/>
              </a:spcAft>
              <a:buClrTx/>
              <a:buSzPct val="100000"/>
              <a:buFontTx/>
              <a:buNone/>
              <a:tabLst/>
              <a:defRPr/>
            </a:pPr>
            <a:r>
              <a:rPr kumimoji="0" lang="en-US" sz="1800" b="0" i="0" u="none" strike="noStrike" kern="1200" cap="none" spc="0" normalizeH="0" baseline="0" noProof="0" dirty="0">
                <a:ln>
                  <a:noFill/>
                </a:ln>
                <a:solidFill>
                  <a:srgbClr val="00205B"/>
                </a:solidFill>
                <a:effectLst/>
                <a:uLnTx/>
                <a:uFillTx/>
                <a:latin typeface="Open Sans"/>
                <a:ea typeface="+mn-ea"/>
                <a:cs typeface="Open Sans"/>
              </a:rPr>
              <a:t>One Column Layout</a:t>
            </a:r>
          </a:p>
          <a:p>
            <a:pPr marL="742950" marR="0" lvl="1"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Bullet 1</a:t>
            </a:r>
          </a:p>
          <a:p>
            <a:pPr marL="742950" marR="0" lvl="1"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Bullet 2</a:t>
            </a:r>
          </a:p>
          <a:p>
            <a:pPr marL="1200150" marR="0" lvl="2"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Sub Bullet</a:t>
            </a:r>
          </a:p>
          <a:p>
            <a:pPr marL="1714500" marR="0" lvl="3" indent="-342900" algn="l" defTabSz="457200" rtl="0" eaLnBrk="1" fontAlgn="auto" latinLnBrk="0" hangingPunct="1">
              <a:lnSpc>
                <a:spcPct val="100000"/>
              </a:lnSpc>
              <a:spcBef>
                <a:spcPct val="20000"/>
              </a:spcBef>
              <a:spcAft>
                <a:spcPts val="0"/>
              </a:spcAft>
              <a:buClr>
                <a:srgbClr val="FF8200"/>
              </a:buClr>
              <a:buSzPct val="100000"/>
              <a:buFont typeface="+mj-lt"/>
              <a:buAutoNum type="arabicPeriod"/>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Numerical Bullet</a:t>
            </a:r>
          </a:p>
          <a:p>
            <a:pPr lvl="2"/>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lvl="2"/>
            <a:endParaRPr lang="en-US" dirty="0"/>
          </a:p>
          <a:p>
            <a:pPr marL="285750" marR="0" lvl="0" indent="-285750" algn="l" defTabSz="457200" rtl="0" eaLnBrk="1" fontAlgn="auto" latinLnBrk="0" hangingPunct="1">
              <a:lnSpc>
                <a:spcPct val="100000"/>
              </a:lnSpc>
              <a:spcBef>
                <a:spcPct val="20000"/>
              </a:spcBef>
              <a:spcAft>
                <a:spcPts val="0"/>
              </a:spcAft>
              <a:buClr>
                <a:schemeClr val="accent2"/>
              </a:buClr>
              <a:buSzPct val="100000"/>
              <a:buFont typeface="Arial" panose="020B0604020202020204" pitchFamily="34" charset="0"/>
              <a:buChar char="•"/>
              <a:tabLst/>
              <a:defRPr/>
            </a:pPr>
            <a:endParaRPr lang="en-US" dirty="0"/>
          </a:p>
          <a:p>
            <a:pPr marL="285750" marR="0" lvl="0" indent="-285750" algn="l" defTabSz="457200" rtl="0" eaLnBrk="1" fontAlgn="auto" latinLnBrk="0" hangingPunct="1">
              <a:lnSpc>
                <a:spcPct val="100000"/>
              </a:lnSpc>
              <a:spcBef>
                <a:spcPct val="20000"/>
              </a:spcBef>
              <a:spcAft>
                <a:spcPts val="0"/>
              </a:spcAft>
              <a:buClr>
                <a:schemeClr val="accent2"/>
              </a:buClr>
              <a:buSzPct val="100000"/>
              <a:buFont typeface="Arial" panose="020B0604020202020204" pitchFamily="34" charset="0"/>
              <a:buChar char="•"/>
              <a:tabLst/>
              <a:defRPr/>
            </a:pPr>
            <a:endParaRPr lang="en-US" dirty="0"/>
          </a:p>
          <a:p>
            <a:pPr lvl="2"/>
            <a:endParaRPr lang="en-US" dirty="0"/>
          </a:p>
        </p:txBody>
      </p:sp>
      <p:sp>
        <p:nvSpPr>
          <p:cNvPr id="2" name="Slide Number Placeholder 2">
            <a:extLst>
              <a:ext uri="{FF2B5EF4-FFF2-40B4-BE49-F238E27FC236}">
                <a16:creationId xmlns:a16="http://schemas.microsoft.com/office/drawing/2014/main" id="{D2FBE58B-7FE0-7F45-78F3-0A184310CEA9}"/>
              </a:ext>
            </a:extLst>
          </p:cNvPr>
          <p:cNvSpPr txBox="1">
            <a:spLocks/>
          </p:cNvSpPr>
          <p:nvPr userDrawn="1"/>
        </p:nvSpPr>
        <p:spPr>
          <a:xfrm>
            <a:off x="9245953" y="6406847"/>
            <a:ext cx="2844800" cy="368847"/>
          </a:xfrm>
          <a:prstGeom prst="rect">
            <a:avLst/>
          </a:prstGeom>
        </p:spPr>
        <p:txBody>
          <a:bodyPr vert="horz" lIns="91440" tIns="45720" rIns="91440" bIns="45720" rtlCol="0" anchor="ctr"/>
          <a:lstStyle>
            <a:defPPr>
              <a:defRPr lang="en-US"/>
            </a:defPPr>
            <a:lvl1pPr marL="0" algn="r" defTabSz="457200" rtl="0" eaLnBrk="1" latinLnBrk="0" hangingPunct="1">
              <a:defRPr sz="800" kern="1200" baseline="0">
                <a:solidFill>
                  <a:srgbClr val="009BC7"/>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03CF35-8781-8A45-A5F8-8B87A8D5C6AE}" type="slidenum">
              <a:rPr lang="en-US" smtClean="0">
                <a:solidFill>
                  <a:schemeClr val="bg1"/>
                </a:solidFill>
              </a:rPr>
              <a:pPr/>
              <a:t>‹#›</a:t>
            </a:fld>
            <a:endParaRPr lang="en-US" dirty="0">
              <a:solidFill>
                <a:schemeClr val="bg1"/>
              </a:solidFill>
            </a:endParaRPr>
          </a:p>
        </p:txBody>
      </p:sp>
      <p:sp>
        <p:nvSpPr>
          <p:cNvPr id="3" name="Text Placeholder 4">
            <a:extLst>
              <a:ext uri="{FF2B5EF4-FFF2-40B4-BE49-F238E27FC236}">
                <a16:creationId xmlns:a16="http://schemas.microsoft.com/office/drawing/2014/main" id="{C4779E2A-91D4-2114-B096-E7F1C9A6163A}"/>
              </a:ext>
            </a:extLst>
          </p:cNvPr>
          <p:cNvSpPr>
            <a:spLocks noGrp="1"/>
          </p:cNvSpPr>
          <p:nvPr>
            <p:ph type="body" sz="quarter" idx="13" hasCustomPrompt="1"/>
          </p:nvPr>
        </p:nvSpPr>
        <p:spPr>
          <a:xfrm>
            <a:off x="590768" y="364911"/>
            <a:ext cx="9242311" cy="520170"/>
          </a:xfrm>
          <a:prstGeom prst="rect">
            <a:avLst/>
          </a:prstGeom>
        </p:spPr>
        <p:txBody>
          <a:bodyPr>
            <a:noAutofit/>
          </a:bodyPr>
          <a:lstStyle>
            <a:lvl1pPr>
              <a:defRPr sz="3200" b="1"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Headline Goes Here (Initial Case)</a:t>
            </a:r>
          </a:p>
        </p:txBody>
      </p:sp>
      <p:sp>
        <p:nvSpPr>
          <p:cNvPr id="4" name="Subtitle 2">
            <a:extLst>
              <a:ext uri="{FF2B5EF4-FFF2-40B4-BE49-F238E27FC236}">
                <a16:creationId xmlns:a16="http://schemas.microsoft.com/office/drawing/2014/main" id="{FA4D9A28-64D5-D9F3-4989-B43943BE277D}"/>
              </a:ext>
            </a:extLst>
          </p:cNvPr>
          <p:cNvSpPr>
            <a:spLocks noGrp="1"/>
          </p:cNvSpPr>
          <p:nvPr>
            <p:ph type="subTitle" idx="1" hasCustomPrompt="1"/>
          </p:nvPr>
        </p:nvSpPr>
        <p:spPr>
          <a:xfrm>
            <a:off x="590768" y="920172"/>
            <a:ext cx="8032023" cy="410835"/>
          </a:xfrm>
          <a:prstGeom prst="rect">
            <a:avLst/>
          </a:prstGeom>
        </p:spPr>
        <p:txBody>
          <a:bodyPr/>
          <a:lstStyle>
            <a:lvl1pPr marL="0" indent="0" algn="l">
              <a:buFont typeface="Arial"/>
              <a:buNone/>
              <a:defRPr b="1"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 (sentence case)</a:t>
            </a:r>
          </a:p>
        </p:txBody>
      </p:sp>
      <p:pic>
        <p:nvPicPr>
          <p:cNvPr id="5" name="Graphic 4">
            <a:extLst>
              <a:ext uri="{FF2B5EF4-FFF2-40B4-BE49-F238E27FC236}">
                <a16:creationId xmlns:a16="http://schemas.microsoft.com/office/drawing/2014/main" id="{324272F8-CF1A-9AD1-9807-E9D35830D99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02573" y="6460648"/>
            <a:ext cx="254000" cy="254000"/>
          </a:xfrm>
          <a:prstGeom prst="rect">
            <a:avLst/>
          </a:prstGeom>
        </p:spPr>
      </p:pic>
      <p:sp>
        <p:nvSpPr>
          <p:cNvPr id="6" name="TextBox 5">
            <a:extLst>
              <a:ext uri="{FF2B5EF4-FFF2-40B4-BE49-F238E27FC236}">
                <a16:creationId xmlns:a16="http://schemas.microsoft.com/office/drawing/2014/main" id="{B8619DBE-3943-7388-C97D-11F266FB4C32}"/>
              </a:ext>
            </a:extLst>
          </p:cNvPr>
          <p:cNvSpPr txBox="1"/>
          <p:nvPr userDrawn="1"/>
        </p:nvSpPr>
        <p:spPr>
          <a:xfrm>
            <a:off x="557582" y="6495739"/>
            <a:ext cx="3483793" cy="200055"/>
          </a:xfrm>
          <a:prstGeom prst="rect">
            <a:avLst/>
          </a:prstGeom>
          <a:noFill/>
        </p:spPr>
        <p:txBody>
          <a:bodyPr wrap="square" rtlCol="0" anchor="b">
            <a:spAutoFit/>
          </a:bodyPr>
          <a:lstStyle/>
          <a:p>
            <a:pPr algn="l"/>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a:t>
            </a:r>
            <a:r>
              <a:rPr lang="en-US" sz="700" b="0" i="0" kern="1200" dirty="0" err="1">
                <a:solidFill>
                  <a:srgbClr val="53565A"/>
                </a:solidFill>
                <a:effectLst/>
                <a:latin typeface="Open Sans" panose="020B0606030504020204" pitchFamily="34" charset="0"/>
                <a:ea typeface="Open Sans" panose="020B0606030504020204" pitchFamily="34" charset="0"/>
                <a:cs typeface="Open Sans" panose="020B0606030504020204" pitchFamily="34" charset="0"/>
              </a:rPr>
              <a:t>Businessolver.com</a:t>
            </a:r>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 Inc. 2023 –</a:t>
            </a:r>
            <a:r>
              <a:rPr lang="en-US" sz="700" b="0" i="0" kern="1200" baseline="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 </a:t>
            </a:r>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Private and Confidential –</a:t>
            </a:r>
            <a:r>
              <a:rPr lang="en-US" sz="700" b="0" i="0" kern="1200" baseline="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 </a:t>
            </a:r>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Not for Distribution</a:t>
            </a:r>
            <a:endParaRPr lang="en-US" sz="700" dirty="0">
              <a:solidFill>
                <a:srgbClr val="53565A"/>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E2FA321B-9C83-B107-3EB1-0D4022198C78}"/>
              </a:ext>
            </a:extLst>
          </p:cNvPr>
          <p:cNvPicPr>
            <a:picLocks noChangeAspect="1"/>
          </p:cNvPicPr>
          <p:nvPr userDrawn="1"/>
        </p:nvPicPr>
        <p:blipFill>
          <a:blip r:embed="rId5"/>
          <a:stretch>
            <a:fillRect/>
          </a:stretch>
        </p:blipFill>
        <p:spPr>
          <a:xfrm>
            <a:off x="68232" y="399859"/>
            <a:ext cx="520431" cy="451953"/>
          </a:xfrm>
          <a:prstGeom prst="rect">
            <a:avLst/>
          </a:prstGeom>
        </p:spPr>
      </p:pic>
    </p:spTree>
    <p:extLst>
      <p:ext uri="{BB962C8B-B14F-4D97-AF65-F5344CB8AC3E}">
        <p14:creationId xmlns:p14="http://schemas.microsoft.com/office/powerpoint/2010/main" val="117260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 2 Column - 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 Placeholder 13">
            <a:extLst>
              <a:ext uri="{FF2B5EF4-FFF2-40B4-BE49-F238E27FC236}">
                <a16:creationId xmlns:a16="http://schemas.microsoft.com/office/drawing/2014/main" id="{D8624D37-746E-9841-B5B9-76187ABA58F2}"/>
              </a:ext>
            </a:extLst>
          </p:cNvPr>
          <p:cNvSpPr>
            <a:spLocks noGrp="1"/>
          </p:cNvSpPr>
          <p:nvPr>
            <p:ph type="body" sz="quarter" idx="12" hasCustomPrompt="1"/>
          </p:nvPr>
        </p:nvSpPr>
        <p:spPr>
          <a:xfrm>
            <a:off x="588663" y="1649459"/>
            <a:ext cx="10545315" cy="4193115"/>
          </a:xfrm>
          <a:prstGeom prst="rect">
            <a:avLst/>
          </a:prstGeom>
        </p:spPr>
        <p:txBody>
          <a:bodyPr vert="horz" numCol="2" spcCol="274320"/>
          <a:lstStyle>
            <a:lvl1pPr marL="0" marR="0" indent="0" algn="l" defTabSz="457200" rtl="0" eaLnBrk="1" fontAlgn="auto" latinLnBrk="0" hangingPunct="1">
              <a:lnSpc>
                <a:spcPct val="100000"/>
              </a:lnSpc>
              <a:spcBef>
                <a:spcPct val="20000"/>
              </a:spcBef>
              <a:spcAft>
                <a:spcPts val="0"/>
              </a:spcAft>
              <a:buClrTx/>
              <a:buSzPct val="100000"/>
              <a:buFontTx/>
              <a:buNone/>
              <a:tabLst/>
              <a:defRPr sz="1600" b="0" baseline="0">
                <a:solidFill>
                  <a:schemeClr val="tx1">
                    <a:lumMod val="75000"/>
                    <a:lumOff val="25000"/>
                  </a:schemeClr>
                </a:solidFill>
              </a:defRPr>
            </a:lvl1pPr>
            <a:lvl2pPr marL="742950" marR="0"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sz="1600" b="0">
                <a:solidFill>
                  <a:schemeClr val="tx1">
                    <a:lumMod val="75000"/>
                    <a:lumOff val="25000"/>
                  </a:schemeClr>
                </a:solidFill>
              </a:defRPr>
            </a:lvl2pPr>
            <a:lvl3pPr marL="1200150" marR="0"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sz="1600" b="0" baseline="0">
                <a:solidFill>
                  <a:schemeClr val="tx1">
                    <a:lumMod val="75000"/>
                    <a:lumOff val="25000"/>
                  </a:schemeClr>
                </a:solidFill>
              </a:defRPr>
            </a:lvl3pPr>
            <a:lvl4pPr marL="1714500" marR="0" indent="-342900" algn="l" defTabSz="457200" rtl="0" eaLnBrk="1" fontAlgn="auto" latinLnBrk="0" hangingPunct="1">
              <a:lnSpc>
                <a:spcPct val="100000"/>
              </a:lnSpc>
              <a:spcBef>
                <a:spcPct val="20000"/>
              </a:spcBef>
              <a:spcAft>
                <a:spcPts val="0"/>
              </a:spcAft>
              <a:buClr>
                <a:srgbClr val="FF8200"/>
              </a:buClr>
              <a:buSzPct val="100000"/>
              <a:buFont typeface="+mj-lt"/>
              <a:buAutoNum type="arabicPeriod"/>
              <a:tabLst/>
              <a:defRPr/>
            </a:lvl4pPr>
          </a:lstStyle>
          <a:p>
            <a:pPr marL="0" marR="0" lvl="0" indent="0" algn="l" defTabSz="457200" rtl="0" eaLnBrk="1" fontAlgn="auto" latinLnBrk="0" hangingPunct="1">
              <a:lnSpc>
                <a:spcPct val="100000"/>
              </a:lnSpc>
              <a:spcBef>
                <a:spcPct val="20000"/>
              </a:spcBef>
              <a:spcAft>
                <a:spcPts val="0"/>
              </a:spcAft>
              <a:buClrTx/>
              <a:buSzPct val="100000"/>
              <a:buFontTx/>
              <a:buNone/>
              <a:tabLst/>
              <a:defRPr/>
            </a:pPr>
            <a:r>
              <a:rPr kumimoji="0" lang="en-US" sz="1800" b="0" i="0" u="none" strike="noStrike" kern="1200" cap="none" spc="0" normalizeH="0" baseline="0" noProof="0" dirty="0">
                <a:ln>
                  <a:noFill/>
                </a:ln>
                <a:solidFill>
                  <a:srgbClr val="00205B"/>
                </a:solidFill>
                <a:effectLst/>
                <a:uLnTx/>
                <a:uFillTx/>
                <a:latin typeface="Open Sans"/>
                <a:ea typeface="+mn-ea"/>
                <a:cs typeface="Open Sans"/>
              </a:rPr>
              <a:t>Two Column Layout</a:t>
            </a:r>
          </a:p>
          <a:p>
            <a:pPr marL="742950" marR="0" lvl="1"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Bullet 1</a:t>
            </a:r>
          </a:p>
          <a:p>
            <a:pPr marL="742950" marR="0" lvl="1"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Bullet 2</a:t>
            </a:r>
          </a:p>
          <a:p>
            <a:pPr marL="1200150" marR="0" lvl="2"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Sub Bullet</a:t>
            </a:r>
          </a:p>
          <a:p>
            <a:pPr marL="1714500" marR="0" lvl="3" indent="-342900" algn="l" defTabSz="457200" rtl="0" eaLnBrk="1" fontAlgn="auto" latinLnBrk="0" hangingPunct="1">
              <a:lnSpc>
                <a:spcPct val="100000"/>
              </a:lnSpc>
              <a:spcBef>
                <a:spcPct val="20000"/>
              </a:spcBef>
              <a:spcAft>
                <a:spcPts val="0"/>
              </a:spcAft>
              <a:buClr>
                <a:srgbClr val="FF8200"/>
              </a:buClr>
              <a:buSzPct val="100000"/>
              <a:buFont typeface="+mj-lt"/>
              <a:buAutoNum type="arabicPeriod"/>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Numerical Bullet</a:t>
            </a:r>
          </a:p>
          <a:p>
            <a:pPr marL="1714500" marR="0" lvl="3" indent="-342900" algn="l" defTabSz="457200" rtl="0" eaLnBrk="1" fontAlgn="auto" latinLnBrk="0" hangingPunct="1">
              <a:lnSpc>
                <a:spcPct val="100000"/>
              </a:lnSpc>
              <a:spcBef>
                <a:spcPct val="20000"/>
              </a:spcBef>
              <a:spcAft>
                <a:spcPts val="0"/>
              </a:spcAft>
              <a:buClr>
                <a:srgbClr val="FF8200"/>
              </a:buClr>
              <a:buSzPct val="100000"/>
              <a:buFont typeface="+mj-lt"/>
              <a:buAutoNum type="arabicPeriod"/>
              <a:tabLst/>
              <a:defRPr/>
            </a:pPr>
            <a:endParaRPr kumimoji="0" lang="en-US" sz="1600" b="0" i="0" u="none" strike="noStrike" kern="1200" cap="none" spc="0" normalizeH="0" baseline="0" noProof="0" dirty="0">
              <a:ln>
                <a:noFill/>
              </a:ln>
              <a:solidFill>
                <a:srgbClr val="424242"/>
              </a:solidFill>
              <a:effectLst/>
              <a:uLnTx/>
              <a:uFillTx/>
              <a:latin typeface="Open Sans"/>
              <a:ea typeface="+mn-ea"/>
              <a:cs typeface="Open Sans"/>
            </a:endParaRPr>
          </a:p>
          <a:p>
            <a:pPr marL="1714500" marR="0" lvl="3" indent="-342900" algn="l" defTabSz="457200" rtl="0" eaLnBrk="1" fontAlgn="auto" latinLnBrk="0" hangingPunct="1">
              <a:lnSpc>
                <a:spcPct val="100000"/>
              </a:lnSpc>
              <a:spcBef>
                <a:spcPct val="20000"/>
              </a:spcBef>
              <a:spcAft>
                <a:spcPts val="0"/>
              </a:spcAft>
              <a:buClr>
                <a:srgbClr val="FF8200"/>
              </a:buClr>
              <a:buSzPct val="100000"/>
              <a:buFont typeface="+mj-lt"/>
              <a:buAutoNum type="arabicPeriod"/>
              <a:tabLst/>
              <a:defRPr/>
            </a:pPr>
            <a:endParaRPr kumimoji="0" lang="en-US" sz="1600" b="0" i="0" u="none" strike="noStrike" kern="1200" cap="none" spc="0" normalizeH="0" baseline="0" noProof="0" dirty="0">
              <a:ln>
                <a:noFill/>
              </a:ln>
              <a:solidFill>
                <a:srgbClr val="424242"/>
              </a:solidFill>
              <a:effectLst/>
              <a:uLnTx/>
              <a:uFillTx/>
              <a:latin typeface="Open Sans"/>
              <a:ea typeface="+mn-ea"/>
              <a:cs typeface="Open Sans"/>
            </a:endParaRPr>
          </a:p>
          <a:p>
            <a:pPr marL="0" marR="0" lvl="0" indent="0" algn="l" defTabSz="457200" rtl="0" eaLnBrk="1" fontAlgn="auto" latinLnBrk="0" hangingPunct="1">
              <a:lnSpc>
                <a:spcPct val="100000"/>
              </a:lnSpc>
              <a:spcBef>
                <a:spcPct val="20000"/>
              </a:spcBef>
              <a:spcAft>
                <a:spcPts val="0"/>
              </a:spcAft>
              <a:buClrTx/>
              <a:buSzPct val="100000"/>
              <a:buFontTx/>
              <a:buNone/>
              <a:tabLst/>
              <a:defRPr/>
            </a:pPr>
            <a:r>
              <a:rPr kumimoji="0" lang="en-US" sz="1800" b="0" i="0" u="none" strike="noStrike" kern="1200" cap="none" spc="0" normalizeH="0" baseline="0" noProof="0" dirty="0">
                <a:ln>
                  <a:noFill/>
                </a:ln>
                <a:solidFill>
                  <a:srgbClr val="00205B"/>
                </a:solidFill>
                <a:effectLst/>
                <a:uLnTx/>
                <a:uFillTx/>
                <a:latin typeface="Open Sans"/>
                <a:ea typeface="+mn-ea"/>
                <a:cs typeface="Open Sans"/>
              </a:rPr>
              <a:t>Two Column Layout</a:t>
            </a:r>
          </a:p>
          <a:p>
            <a:pPr marL="742950" marR="0" lvl="1"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Bullet 1</a:t>
            </a:r>
          </a:p>
          <a:p>
            <a:pPr marL="742950" marR="0" lvl="1"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Bullet 2</a:t>
            </a:r>
          </a:p>
          <a:p>
            <a:pPr marL="1200150" marR="0" lvl="2"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Sub Bullet</a:t>
            </a:r>
          </a:p>
          <a:p>
            <a:pPr marL="1714500" marR="0" lvl="3" indent="-342900" algn="l" defTabSz="457200" rtl="0" eaLnBrk="1" fontAlgn="auto" latinLnBrk="0" hangingPunct="1">
              <a:lnSpc>
                <a:spcPct val="100000"/>
              </a:lnSpc>
              <a:spcBef>
                <a:spcPct val="20000"/>
              </a:spcBef>
              <a:spcAft>
                <a:spcPts val="0"/>
              </a:spcAft>
              <a:buClr>
                <a:srgbClr val="FF8200"/>
              </a:buClr>
              <a:buSzPct val="100000"/>
              <a:buFont typeface="+mj-lt"/>
              <a:buAutoNum type="arabicPeriod"/>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Numerical Bullet</a:t>
            </a:r>
          </a:p>
          <a:p>
            <a:pPr marL="1714500" marR="0" lvl="3" indent="-342900" algn="l" defTabSz="457200" rtl="0" eaLnBrk="1" fontAlgn="auto" latinLnBrk="0" hangingPunct="1">
              <a:lnSpc>
                <a:spcPct val="100000"/>
              </a:lnSpc>
              <a:spcBef>
                <a:spcPct val="20000"/>
              </a:spcBef>
              <a:spcAft>
                <a:spcPts val="0"/>
              </a:spcAft>
              <a:buClr>
                <a:srgbClr val="FF8200"/>
              </a:buClr>
              <a:buSzPct val="100000"/>
              <a:buFont typeface="+mj-lt"/>
              <a:buAutoNum type="arabicPeriod"/>
              <a:tabLst/>
              <a:defRPr/>
            </a:pPr>
            <a:endParaRPr kumimoji="0" lang="en-US" sz="1600" b="0" i="0" u="none" strike="noStrike" kern="1200" cap="none" spc="0" normalizeH="0" baseline="0" noProof="0" dirty="0">
              <a:ln>
                <a:noFill/>
              </a:ln>
              <a:solidFill>
                <a:srgbClr val="424242"/>
              </a:solidFill>
              <a:effectLst/>
              <a:uLnTx/>
              <a:uFillTx/>
              <a:latin typeface="Open Sans"/>
              <a:ea typeface="+mn-ea"/>
              <a:cs typeface="Open Sans"/>
            </a:endParaRPr>
          </a:p>
          <a:p>
            <a:pPr marL="0" marR="0" lvl="0" indent="0" algn="l" defTabSz="457200" rtl="0" eaLnBrk="1" fontAlgn="auto" latinLnBrk="0" hangingPunct="1">
              <a:lnSpc>
                <a:spcPct val="100000"/>
              </a:lnSpc>
              <a:spcBef>
                <a:spcPct val="20000"/>
              </a:spcBef>
              <a:spcAft>
                <a:spcPts val="0"/>
              </a:spcAft>
              <a:buClrTx/>
              <a:buSzPct val="100000"/>
              <a:buFontTx/>
              <a:buNone/>
              <a:tabLst/>
              <a:defRPr/>
            </a:pPr>
            <a:r>
              <a:rPr kumimoji="0" lang="en-US" sz="1800" b="0" i="0" u="none" strike="noStrike" kern="1200" cap="none" spc="0" normalizeH="0" baseline="0" noProof="0" dirty="0">
                <a:ln>
                  <a:noFill/>
                </a:ln>
                <a:solidFill>
                  <a:srgbClr val="00205B"/>
                </a:solidFill>
                <a:effectLst/>
                <a:uLnTx/>
                <a:uFillTx/>
                <a:latin typeface="Open Sans"/>
                <a:ea typeface="+mn-ea"/>
                <a:cs typeface="Open Sans"/>
              </a:rPr>
              <a:t>Two Column Layout</a:t>
            </a:r>
          </a:p>
          <a:p>
            <a:pPr marL="742950" marR="0" lvl="1"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Bullet 1</a:t>
            </a:r>
          </a:p>
          <a:p>
            <a:pPr marL="742950" marR="0" lvl="1"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Bullet 2</a:t>
            </a:r>
          </a:p>
          <a:p>
            <a:pPr marL="1200150" marR="0" lvl="2"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Sub Bullet</a:t>
            </a:r>
          </a:p>
          <a:p>
            <a:pPr marL="1714500" marR="0" lvl="3" indent="-342900" algn="l" defTabSz="457200" rtl="0" eaLnBrk="1" fontAlgn="auto" latinLnBrk="0" hangingPunct="1">
              <a:lnSpc>
                <a:spcPct val="100000"/>
              </a:lnSpc>
              <a:spcBef>
                <a:spcPct val="20000"/>
              </a:spcBef>
              <a:spcAft>
                <a:spcPts val="0"/>
              </a:spcAft>
              <a:buClr>
                <a:srgbClr val="FF8200"/>
              </a:buClr>
              <a:buSzPct val="100000"/>
              <a:buFont typeface="+mj-lt"/>
              <a:buAutoNum type="arabicPeriod"/>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Numerical Bullet</a:t>
            </a:r>
          </a:p>
          <a:p>
            <a:pPr marL="1714500" marR="0" lvl="3" indent="-342900" algn="l" defTabSz="457200" rtl="0" eaLnBrk="1" fontAlgn="auto" latinLnBrk="0" hangingPunct="1">
              <a:lnSpc>
                <a:spcPct val="100000"/>
              </a:lnSpc>
              <a:spcBef>
                <a:spcPct val="20000"/>
              </a:spcBef>
              <a:spcAft>
                <a:spcPts val="0"/>
              </a:spcAft>
              <a:buClr>
                <a:srgbClr val="FF8200"/>
              </a:buClr>
              <a:buSzPct val="100000"/>
              <a:buFont typeface="+mj-lt"/>
              <a:buAutoNum type="arabicPeriod"/>
              <a:tabLst/>
              <a:defRPr/>
            </a:pPr>
            <a:endParaRPr kumimoji="0" lang="en-US" sz="1600" b="0" i="0" u="none" strike="noStrike" kern="1200" cap="none" spc="0" normalizeH="0" baseline="0" noProof="0" dirty="0">
              <a:ln>
                <a:noFill/>
              </a:ln>
              <a:solidFill>
                <a:srgbClr val="424242"/>
              </a:solidFill>
              <a:effectLst/>
              <a:uLnTx/>
              <a:uFillTx/>
              <a:latin typeface="Open Sans"/>
              <a:ea typeface="+mn-ea"/>
              <a:cs typeface="Open Sans"/>
            </a:endParaRPr>
          </a:p>
        </p:txBody>
      </p:sp>
      <p:sp>
        <p:nvSpPr>
          <p:cNvPr id="2" name="Slide Number Placeholder 2">
            <a:extLst>
              <a:ext uri="{FF2B5EF4-FFF2-40B4-BE49-F238E27FC236}">
                <a16:creationId xmlns:a16="http://schemas.microsoft.com/office/drawing/2014/main" id="{BCA937F7-CA4E-118B-E6A4-6D39094B84DB}"/>
              </a:ext>
            </a:extLst>
          </p:cNvPr>
          <p:cNvSpPr txBox="1">
            <a:spLocks/>
          </p:cNvSpPr>
          <p:nvPr userDrawn="1"/>
        </p:nvSpPr>
        <p:spPr>
          <a:xfrm>
            <a:off x="9245953" y="6406847"/>
            <a:ext cx="2844800" cy="368847"/>
          </a:xfrm>
          <a:prstGeom prst="rect">
            <a:avLst/>
          </a:prstGeom>
        </p:spPr>
        <p:txBody>
          <a:bodyPr vert="horz" lIns="91440" tIns="45720" rIns="91440" bIns="45720" rtlCol="0" anchor="ctr"/>
          <a:lstStyle>
            <a:defPPr>
              <a:defRPr lang="en-US"/>
            </a:defPPr>
            <a:lvl1pPr marL="0" algn="r" defTabSz="457200" rtl="0" eaLnBrk="1" latinLnBrk="0" hangingPunct="1">
              <a:defRPr sz="800" kern="1200" baseline="0">
                <a:solidFill>
                  <a:srgbClr val="009BC7"/>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03CF35-8781-8A45-A5F8-8B87A8D5C6AE}" type="slidenum">
              <a:rPr lang="en-US" smtClean="0">
                <a:solidFill>
                  <a:schemeClr val="bg1"/>
                </a:solidFill>
              </a:rPr>
              <a:pPr/>
              <a:t>‹#›</a:t>
            </a:fld>
            <a:endParaRPr lang="en-US" dirty="0">
              <a:solidFill>
                <a:schemeClr val="bg1"/>
              </a:solidFill>
            </a:endParaRPr>
          </a:p>
        </p:txBody>
      </p:sp>
      <p:sp>
        <p:nvSpPr>
          <p:cNvPr id="3" name="Text Placeholder 4">
            <a:extLst>
              <a:ext uri="{FF2B5EF4-FFF2-40B4-BE49-F238E27FC236}">
                <a16:creationId xmlns:a16="http://schemas.microsoft.com/office/drawing/2014/main" id="{B991384D-FA48-7034-0B22-DD603F286626}"/>
              </a:ext>
            </a:extLst>
          </p:cNvPr>
          <p:cNvSpPr>
            <a:spLocks noGrp="1"/>
          </p:cNvSpPr>
          <p:nvPr>
            <p:ph type="body" sz="quarter" idx="13" hasCustomPrompt="1"/>
          </p:nvPr>
        </p:nvSpPr>
        <p:spPr>
          <a:xfrm>
            <a:off x="590768" y="364911"/>
            <a:ext cx="9242311" cy="520170"/>
          </a:xfrm>
          <a:prstGeom prst="rect">
            <a:avLst/>
          </a:prstGeom>
        </p:spPr>
        <p:txBody>
          <a:bodyPr>
            <a:noAutofit/>
          </a:bodyPr>
          <a:lstStyle>
            <a:lvl1pPr>
              <a:defRPr sz="3200" b="1"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Headline Goes Here (Initial Case)</a:t>
            </a:r>
          </a:p>
        </p:txBody>
      </p:sp>
      <p:sp>
        <p:nvSpPr>
          <p:cNvPr id="4" name="Subtitle 2">
            <a:extLst>
              <a:ext uri="{FF2B5EF4-FFF2-40B4-BE49-F238E27FC236}">
                <a16:creationId xmlns:a16="http://schemas.microsoft.com/office/drawing/2014/main" id="{2928384E-1FA1-9BCB-B581-97B34B9CDB4D}"/>
              </a:ext>
            </a:extLst>
          </p:cNvPr>
          <p:cNvSpPr>
            <a:spLocks noGrp="1"/>
          </p:cNvSpPr>
          <p:nvPr>
            <p:ph type="subTitle" idx="1" hasCustomPrompt="1"/>
          </p:nvPr>
        </p:nvSpPr>
        <p:spPr>
          <a:xfrm>
            <a:off x="590768" y="920172"/>
            <a:ext cx="8032023" cy="410835"/>
          </a:xfrm>
          <a:prstGeom prst="rect">
            <a:avLst/>
          </a:prstGeom>
        </p:spPr>
        <p:txBody>
          <a:bodyPr/>
          <a:lstStyle>
            <a:lvl1pPr marL="0" indent="0" algn="l">
              <a:buFont typeface="Arial"/>
              <a:buNone/>
              <a:defRPr b="1"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 (sentence case)</a:t>
            </a:r>
          </a:p>
        </p:txBody>
      </p:sp>
      <p:pic>
        <p:nvPicPr>
          <p:cNvPr id="5" name="Graphic 4">
            <a:extLst>
              <a:ext uri="{FF2B5EF4-FFF2-40B4-BE49-F238E27FC236}">
                <a16:creationId xmlns:a16="http://schemas.microsoft.com/office/drawing/2014/main" id="{D09C230E-5FAB-DCC5-B2AB-E7897136871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02573" y="6460648"/>
            <a:ext cx="254000" cy="254000"/>
          </a:xfrm>
          <a:prstGeom prst="rect">
            <a:avLst/>
          </a:prstGeom>
        </p:spPr>
      </p:pic>
      <p:sp>
        <p:nvSpPr>
          <p:cNvPr id="6" name="TextBox 5">
            <a:extLst>
              <a:ext uri="{FF2B5EF4-FFF2-40B4-BE49-F238E27FC236}">
                <a16:creationId xmlns:a16="http://schemas.microsoft.com/office/drawing/2014/main" id="{2F7471D9-1DE6-B7DC-AB87-4323332817A5}"/>
              </a:ext>
            </a:extLst>
          </p:cNvPr>
          <p:cNvSpPr txBox="1"/>
          <p:nvPr userDrawn="1"/>
        </p:nvSpPr>
        <p:spPr>
          <a:xfrm>
            <a:off x="557582" y="6495739"/>
            <a:ext cx="3483793" cy="200055"/>
          </a:xfrm>
          <a:prstGeom prst="rect">
            <a:avLst/>
          </a:prstGeom>
          <a:noFill/>
        </p:spPr>
        <p:txBody>
          <a:bodyPr wrap="square" rtlCol="0" anchor="b">
            <a:spAutoFit/>
          </a:bodyPr>
          <a:lstStyle/>
          <a:p>
            <a:pPr algn="l"/>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a:t>
            </a:r>
            <a:r>
              <a:rPr lang="en-US" sz="700" b="0" i="0" kern="1200" dirty="0" err="1">
                <a:solidFill>
                  <a:srgbClr val="53565A"/>
                </a:solidFill>
                <a:effectLst/>
                <a:latin typeface="Open Sans" panose="020B0606030504020204" pitchFamily="34" charset="0"/>
                <a:ea typeface="Open Sans" panose="020B0606030504020204" pitchFamily="34" charset="0"/>
                <a:cs typeface="Open Sans" panose="020B0606030504020204" pitchFamily="34" charset="0"/>
              </a:rPr>
              <a:t>Businessolver.com</a:t>
            </a:r>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 Inc. 2023 –</a:t>
            </a:r>
            <a:r>
              <a:rPr lang="en-US" sz="700" b="0" i="0" kern="1200" baseline="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 </a:t>
            </a:r>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Private and Confidential –</a:t>
            </a:r>
            <a:r>
              <a:rPr lang="en-US" sz="700" b="0" i="0" kern="1200" baseline="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 </a:t>
            </a:r>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Not for Distribution</a:t>
            </a:r>
            <a:endParaRPr lang="en-US" sz="700" dirty="0">
              <a:solidFill>
                <a:srgbClr val="53565A"/>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FEF51C00-859F-5050-E6E0-6EFC6EFAE554}"/>
              </a:ext>
            </a:extLst>
          </p:cNvPr>
          <p:cNvPicPr>
            <a:picLocks noChangeAspect="1"/>
          </p:cNvPicPr>
          <p:nvPr userDrawn="1"/>
        </p:nvPicPr>
        <p:blipFill>
          <a:blip r:embed="rId5"/>
          <a:stretch>
            <a:fillRect/>
          </a:stretch>
        </p:blipFill>
        <p:spPr>
          <a:xfrm>
            <a:off x="68232" y="399859"/>
            <a:ext cx="520431" cy="451953"/>
          </a:xfrm>
          <a:prstGeom prst="rect">
            <a:avLst/>
          </a:prstGeom>
        </p:spPr>
      </p:pic>
    </p:spTree>
    <p:extLst>
      <p:ext uri="{BB962C8B-B14F-4D97-AF65-F5344CB8AC3E}">
        <p14:creationId xmlns:p14="http://schemas.microsoft.com/office/powerpoint/2010/main" val="3588005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 Chart - 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hart Placeholder 10">
            <a:extLst>
              <a:ext uri="{FF2B5EF4-FFF2-40B4-BE49-F238E27FC236}">
                <a16:creationId xmlns:a16="http://schemas.microsoft.com/office/drawing/2014/main" id="{8C5D3025-126B-974A-9F70-AD0BFDBCCCFE}"/>
              </a:ext>
            </a:extLst>
          </p:cNvPr>
          <p:cNvSpPr>
            <a:spLocks noGrp="1"/>
          </p:cNvSpPr>
          <p:nvPr>
            <p:ph type="chart" sz="quarter" idx="12"/>
          </p:nvPr>
        </p:nvSpPr>
        <p:spPr>
          <a:xfrm>
            <a:off x="588663" y="1713706"/>
            <a:ext cx="10545315" cy="4406347"/>
          </a:xfrm>
          <a:prstGeom prst="rect">
            <a:avLst/>
          </a:prstGeom>
        </p:spPr>
        <p:txBody>
          <a:bodyPr/>
          <a:lstStyle/>
          <a:p>
            <a:r>
              <a:rPr lang="en-US" dirty="0"/>
              <a:t>Click icon to add chart</a:t>
            </a:r>
          </a:p>
        </p:txBody>
      </p:sp>
      <p:sp>
        <p:nvSpPr>
          <p:cNvPr id="2" name="Slide Number Placeholder 2">
            <a:extLst>
              <a:ext uri="{FF2B5EF4-FFF2-40B4-BE49-F238E27FC236}">
                <a16:creationId xmlns:a16="http://schemas.microsoft.com/office/drawing/2014/main" id="{6CD567FC-2BAB-6233-BDB3-ACD33C2FD446}"/>
              </a:ext>
            </a:extLst>
          </p:cNvPr>
          <p:cNvSpPr txBox="1">
            <a:spLocks/>
          </p:cNvSpPr>
          <p:nvPr userDrawn="1"/>
        </p:nvSpPr>
        <p:spPr>
          <a:xfrm>
            <a:off x="9245953" y="6406847"/>
            <a:ext cx="2844800" cy="368847"/>
          </a:xfrm>
          <a:prstGeom prst="rect">
            <a:avLst/>
          </a:prstGeom>
        </p:spPr>
        <p:txBody>
          <a:bodyPr vert="horz" lIns="91440" tIns="45720" rIns="91440" bIns="45720" rtlCol="0" anchor="ctr"/>
          <a:lstStyle>
            <a:defPPr>
              <a:defRPr lang="en-US"/>
            </a:defPPr>
            <a:lvl1pPr marL="0" algn="r" defTabSz="457200" rtl="0" eaLnBrk="1" latinLnBrk="0" hangingPunct="1">
              <a:defRPr sz="800" kern="1200" baseline="0">
                <a:solidFill>
                  <a:srgbClr val="009BC7"/>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03CF35-8781-8A45-A5F8-8B87A8D5C6AE}" type="slidenum">
              <a:rPr lang="en-US" smtClean="0">
                <a:solidFill>
                  <a:schemeClr val="bg1"/>
                </a:solidFill>
              </a:rPr>
              <a:pPr/>
              <a:t>‹#›</a:t>
            </a:fld>
            <a:endParaRPr lang="en-US" dirty="0">
              <a:solidFill>
                <a:schemeClr val="bg1"/>
              </a:solidFill>
            </a:endParaRPr>
          </a:p>
        </p:txBody>
      </p:sp>
      <p:sp>
        <p:nvSpPr>
          <p:cNvPr id="3" name="Text Placeholder 4">
            <a:extLst>
              <a:ext uri="{FF2B5EF4-FFF2-40B4-BE49-F238E27FC236}">
                <a16:creationId xmlns:a16="http://schemas.microsoft.com/office/drawing/2014/main" id="{81D25BB5-8CAC-57F4-DCEE-70C69F857AB6}"/>
              </a:ext>
            </a:extLst>
          </p:cNvPr>
          <p:cNvSpPr>
            <a:spLocks noGrp="1"/>
          </p:cNvSpPr>
          <p:nvPr>
            <p:ph type="body" sz="quarter" idx="13" hasCustomPrompt="1"/>
          </p:nvPr>
        </p:nvSpPr>
        <p:spPr>
          <a:xfrm>
            <a:off x="590768" y="364911"/>
            <a:ext cx="9242311" cy="520170"/>
          </a:xfrm>
          <a:prstGeom prst="rect">
            <a:avLst/>
          </a:prstGeom>
        </p:spPr>
        <p:txBody>
          <a:bodyPr>
            <a:noAutofit/>
          </a:bodyPr>
          <a:lstStyle>
            <a:lvl1pPr>
              <a:defRPr sz="3200" b="1"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Headline Goes Here (Initial Case)</a:t>
            </a:r>
          </a:p>
        </p:txBody>
      </p:sp>
      <p:sp>
        <p:nvSpPr>
          <p:cNvPr id="4" name="Subtitle 2">
            <a:extLst>
              <a:ext uri="{FF2B5EF4-FFF2-40B4-BE49-F238E27FC236}">
                <a16:creationId xmlns:a16="http://schemas.microsoft.com/office/drawing/2014/main" id="{C476D92A-CC6D-9348-9B21-614C2E12918B}"/>
              </a:ext>
            </a:extLst>
          </p:cNvPr>
          <p:cNvSpPr>
            <a:spLocks noGrp="1"/>
          </p:cNvSpPr>
          <p:nvPr>
            <p:ph type="subTitle" idx="1" hasCustomPrompt="1"/>
          </p:nvPr>
        </p:nvSpPr>
        <p:spPr>
          <a:xfrm>
            <a:off x="590768" y="920172"/>
            <a:ext cx="8032023" cy="410835"/>
          </a:xfrm>
          <a:prstGeom prst="rect">
            <a:avLst/>
          </a:prstGeom>
        </p:spPr>
        <p:txBody>
          <a:bodyPr/>
          <a:lstStyle>
            <a:lvl1pPr marL="0" indent="0" algn="l">
              <a:buFont typeface="Arial"/>
              <a:buNone/>
              <a:defRPr b="1"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 (sentence case)</a:t>
            </a:r>
          </a:p>
        </p:txBody>
      </p:sp>
      <p:pic>
        <p:nvPicPr>
          <p:cNvPr id="5" name="Graphic 4">
            <a:extLst>
              <a:ext uri="{FF2B5EF4-FFF2-40B4-BE49-F238E27FC236}">
                <a16:creationId xmlns:a16="http://schemas.microsoft.com/office/drawing/2014/main" id="{6792C26D-ED61-0C7A-73C4-6C38BE26A8B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02573" y="6460648"/>
            <a:ext cx="254000" cy="254000"/>
          </a:xfrm>
          <a:prstGeom prst="rect">
            <a:avLst/>
          </a:prstGeom>
        </p:spPr>
      </p:pic>
      <p:sp>
        <p:nvSpPr>
          <p:cNvPr id="6" name="TextBox 5">
            <a:extLst>
              <a:ext uri="{FF2B5EF4-FFF2-40B4-BE49-F238E27FC236}">
                <a16:creationId xmlns:a16="http://schemas.microsoft.com/office/drawing/2014/main" id="{87B8F0B3-C6F0-D8F2-1D80-C9A6B23EA3EA}"/>
              </a:ext>
            </a:extLst>
          </p:cNvPr>
          <p:cNvSpPr txBox="1"/>
          <p:nvPr userDrawn="1"/>
        </p:nvSpPr>
        <p:spPr>
          <a:xfrm>
            <a:off x="557582" y="6495739"/>
            <a:ext cx="3483793" cy="200055"/>
          </a:xfrm>
          <a:prstGeom prst="rect">
            <a:avLst/>
          </a:prstGeom>
          <a:noFill/>
        </p:spPr>
        <p:txBody>
          <a:bodyPr wrap="square" rtlCol="0" anchor="b">
            <a:spAutoFit/>
          </a:bodyPr>
          <a:lstStyle/>
          <a:p>
            <a:pPr algn="l"/>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a:t>
            </a:r>
            <a:r>
              <a:rPr lang="en-US" sz="700" b="0" i="0" kern="1200" dirty="0" err="1">
                <a:solidFill>
                  <a:srgbClr val="53565A"/>
                </a:solidFill>
                <a:effectLst/>
                <a:latin typeface="Open Sans" panose="020B0606030504020204" pitchFamily="34" charset="0"/>
                <a:ea typeface="Open Sans" panose="020B0606030504020204" pitchFamily="34" charset="0"/>
                <a:cs typeface="Open Sans" panose="020B0606030504020204" pitchFamily="34" charset="0"/>
              </a:rPr>
              <a:t>Businessolver.com</a:t>
            </a:r>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 Inc. 2023 –</a:t>
            </a:r>
            <a:r>
              <a:rPr lang="en-US" sz="700" b="0" i="0" kern="1200" baseline="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 </a:t>
            </a:r>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Private and Confidential –</a:t>
            </a:r>
            <a:r>
              <a:rPr lang="en-US" sz="700" b="0" i="0" kern="1200" baseline="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 </a:t>
            </a:r>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Not for Distribution</a:t>
            </a:r>
            <a:endParaRPr lang="en-US" sz="700" dirty="0">
              <a:solidFill>
                <a:srgbClr val="53565A"/>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9">
            <a:extLst>
              <a:ext uri="{FF2B5EF4-FFF2-40B4-BE49-F238E27FC236}">
                <a16:creationId xmlns:a16="http://schemas.microsoft.com/office/drawing/2014/main" id="{9481CB7D-133D-7DFE-58CF-7EE837CB4045}"/>
              </a:ext>
            </a:extLst>
          </p:cNvPr>
          <p:cNvPicPr>
            <a:picLocks noChangeAspect="1"/>
          </p:cNvPicPr>
          <p:nvPr userDrawn="1"/>
        </p:nvPicPr>
        <p:blipFill>
          <a:blip r:embed="rId5"/>
          <a:stretch>
            <a:fillRect/>
          </a:stretch>
        </p:blipFill>
        <p:spPr>
          <a:xfrm>
            <a:off x="68232" y="399859"/>
            <a:ext cx="520431" cy="451953"/>
          </a:xfrm>
          <a:prstGeom prst="rect">
            <a:avLst/>
          </a:prstGeom>
        </p:spPr>
      </p:pic>
    </p:spTree>
    <p:extLst>
      <p:ext uri="{BB962C8B-B14F-4D97-AF65-F5344CB8AC3E}">
        <p14:creationId xmlns:p14="http://schemas.microsoft.com/office/powerpoint/2010/main" val="22752315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 BLANK - 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Slide Number Placeholder 2">
            <a:extLst>
              <a:ext uri="{FF2B5EF4-FFF2-40B4-BE49-F238E27FC236}">
                <a16:creationId xmlns:a16="http://schemas.microsoft.com/office/drawing/2014/main" id="{9A205C04-E809-1E44-A4F0-1479E25A8657}"/>
              </a:ext>
            </a:extLst>
          </p:cNvPr>
          <p:cNvSpPr txBox="1">
            <a:spLocks/>
          </p:cNvSpPr>
          <p:nvPr userDrawn="1"/>
        </p:nvSpPr>
        <p:spPr>
          <a:xfrm>
            <a:off x="9245953" y="6406847"/>
            <a:ext cx="2844800" cy="368847"/>
          </a:xfrm>
          <a:prstGeom prst="rect">
            <a:avLst/>
          </a:prstGeom>
        </p:spPr>
        <p:txBody>
          <a:bodyPr vert="horz" lIns="91440" tIns="45720" rIns="91440" bIns="45720" rtlCol="0" anchor="ctr"/>
          <a:lstStyle>
            <a:defPPr>
              <a:defRPr lang="en-US"/>
            </a:defPPr>
            <a:lvl1pPr marL="0" algn="r" defTabSz="457200" rtl="0" eaLnBrk="1" latinLnBrk="0" hangingPunct="1">
              <a:defRPr sz="800" kern="1200" baseline="0">
                <a:solidFill>
                  <a:srgbClr val="009BC7"/>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03CF35-8781-8A45-A5F8-8B87A8D5C6AE}" type="slidenum">
              <a:rPr lang="en-US" smtClean="0">
                <a:solidFill>
                  <a:schemeClr val="bg1"/>
                </a:solidFill>
              </a:rPr>
              <a:pPr/>
              <a:t>‹#›</a:t>
            </a:fld>
            <a:endParaRPr lang="en-US" dirty="0">
              <a:solidFill>
                <a:schemeClr val="bg1"/>
              </a:solidFill>
            </a:endParaRPr>
          </a:p>
        </p:txBody>
      </p:sp>
      <p:pic>
        <p:nvPicPr>
          <p:cNvPr id="5" name="Graphic 4">
            <a:extLst>
              <a:ext uri="{FF2B5EF4-FFF2-40B4-BE49-F238E27FC236}">
                <a16:creationId xmlns:a16="http://schemas.microsoft.com/office/drawing/2014/main" id="{FE5430A1-4A6E-4FD0-DD92-B8899C23FD4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02573" y="6460648"/>
            <a:ext cx="254000" cy="254000"/>
          </a:xfrm>
          <a:prstGeom prst="rect">
            <a:avLst/>
          </a:prstGeom>
        </p:spPr>
      </p:pic>
      <p:sp>
        <p:nvSpPr>
          <p:cNvPr id="6" name="TextBox 5">
            <a:extLst>
              <a:ext uri="{FF2B5EF4-FFF2-40B4-BE49-F238E27FC236}">
                <a16:creationId xmlns:a16="http://schemas.microsoft.com/office/drawing/2014/main" id="{0670648D-A4F0-9F92-1F74-20D82E65E677}"/>
              </a:ext>
            </a:extLst>
          </p:cNvPr>
          <p:cNvSpPr txBox="1"/>
          <p:nvPr userDrawn="1"/>
        </p:nvSpPr>
        <p:spPr>
          <a:xfrm>
            <a:off x="557582" y="6495739"/>
            <a:ext cx="3483793" cy="200055"/>
          </a:xfrm>
          <a:prstGeom prst="rect">
            <a:avLst/>
          </a:prstGeom>
          <a:noFill/>
        </p:spPr>
        <p:txBody>
          <a:bodyPr wrap="square" rtlCol="0" anchor="b">
            <a:spAutoFit/>
          </a:bodyPr>
          <a:lstStyle/>
          <a:p>
            <a:pPr algn="l"/>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a:t>
            </a:r>
            <a:r>
              <a:rPr lang="en-US" sz="700" b="0" i="0" kern="1200" dirty="0" err="1">
                <a:solidFill>
                  <a:srgbClr val="53565A"/>
                </a:solidFill>
                <a:effectLst/>
                <a:latin typeface="Open Sans" panose="020B0606030504020204" pitchFamily="34" charset="0"/>
                <a:ea typeface="Open Sans" panose="020B0606030504020204" pitchFamily="34" charset="0"/>
                <a:cs typeface="Open Sans" panose="020B0606030504020204" pitchFamily="34" charset="0"/>
              </a:rPr>
              <a:t>Businessolver.com</a:t>
            </a:r>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 Inc. 2023 –</a:t>
            </a:r>
            <a:r>
              <a:rPr lang="en-US" sz="700" b="0" i="0" kern="1200" baseline="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 </a:t>
            </a:r>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Private and Confidential –</a:t>
            </a:r>
            <a:r>
              <a:rPr lang="en-US" sz="700" b="0" i="0" kern="1200" baseline="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 </a:t>
            </a:r>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Not for Distribution</a:t>
            </a:r>
            <a:endParaRPr lang="en-US" sz="700" dirty="0">
              <a:solidFill>
                <a:srgbClr val="53565A"/>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62060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llout Slide - 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60E21BA-C247-B3EA-91EF-AA7E88305A2B}"/>
              </a:ext>
            </a:extLst>
          </p:cNvPr>
          <p:cNvSpPr txBox="1">
            <a:spLocks/>
          </p:cNvSpPr>
          <p:nvPr userDrawn="1"/>
        </p:nvSpPr>
        <p:spPr>
          <a:xfrm>
            <a:off x="9245953" y="6406847"/>
            <a:ext cx="2844800" cy="368847"/>
          </a:xfrm>
          <a:prstGeom prst="rect">
            <a:avLst/>
          </a:prstGeom>
        </p:spPr>
        <p:txBody>
          <a:bodyPr vert="horz" lIns="91440" tIns="45720" rIns="91440" bIns="45720" rtlCol="0" anchor="ctr"/>
          <a:lstStyle>
            <a:defPPr>
              <a:defRPr lang="en-US"/>
            </a:defPPr>
            <a:lvl1pPr marL="0" algn="r" defTabSz="457200" rtl="0" eaLnBrk="1" latinLnBrk="0" hangingPunct="1">
              <a:defRPr sz="800" kern="1200" baseline="0">
                <a:solidFill>
                  <a:srgbClr val="009BC7"/>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03CF35-8781-8A45-A5F8-8B87A8D5C6AE}" type="slidenum">
              <a:rPr lang="en-US" smtClean="0">
                <a:solidFill>
                  <a:schemeClr val="bg1"/>
                </a:solidFill>
              </a:rPr>
              <a:pPr/>
              <a:t>‹#›</a:t>
            </a:fld>
            <a:endParaRPr lang="en-US" dirty="0">
              <a:solidFill>
                <a:schemeClr val="bg1"/>
              </a:solidFill>
            </a:endParaRPr>
          </a:p>
        </p:txBody>
      </p:sp>
      <p:pic>
        <p:nvPicPr>
          <p:cNvPr id="4" name="Picture 3">
            <a:extLst>
              <a:ext uri="{FF2B5EF4-FFF2-40B4-BE49-F238E27FC236}">
                <a16:creationId xmlns:a16="http://schemas.microsoft.com/office/drawing/2014/main" id="{E4C6919B-4B11-DACA-F4AA-CCFC285F126F}"/>
              </a:ext>
            </a:extLst>
          </p:cNvPr>
          <p:cNvPicPr>
            <a:picLocks noChangeAspect="1"/>
          </p:cNvPicPr>
          <p:nvPr userDrawn="1"/>
        </p:nvPicPr>
        <p:blipFill>
          <a:blip r:embed="rId3"/>
          <a:stretch>
            <a:fillRect/>
          </a:stretch>
        </p:blipFill>
        <p:spPr>
          <a:xfrm rot="5400000">
            <a:off x="11122201" y="6266287"/>
            <a:ext cx="520432" cy="451954"/>
          </a:xfrm>
          <a:prstGeom prst="rect">
            <a:avLst/>
          </a:prstGeom>
        </p:spPr>
      </p:pic>
      <p:sp>
        <p:nvSpPr>
          <p:cNvPr id="5" name="Rounded Rectangle 4">
            <a:extLst>
              <a:ext uri="{FF2B5EF4-FFF2-40B4-BE49-F238E27FC236}">
                <a16:creationId xmlns:a16="http://schemas.microsoft.com/office/drawing/2014/main" id="{0FAF2E82-1916-A966-EF86-3198A6607045}"/>
              </a:ext>
            </a:extLst>
          </p:cNvPr>
          <p:cNvSpPr/>
          <p:nvPr userDrawn="1"/>
        </p:nvSpPr>
        <p:spPr>
          <a:xfrm>
            <a:off x="5891281" y="758545"/>
            <a:ext cx="5700950" cy="5340910"/>
          </a:xfrm>
          <a:prstGeom prst="roundRect">
            <a:avLst>
              <a:gd name="adj" fmla="val 82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21">
            <a:extLst>
              <a:ext uri="{FF2B5EF4-FFF2-40B4-BE49-F238E27FC236}">
                <a16:creationId xmlns:a16="http://schemas.microsoft.com/office/drawing/2014/main" id="{84913B24-7E3A-913F-257F-36713B9DE47D}"/>
              </a:ext>
            </a:extLst>
          </p:cNvPr>
          <p:cNvSpPr>
            <a:spLocks noGrp="1"/>
          </p:cNvSpPr>
          <p:nvPr>
            <p:ph sz="quarter" idx="14" hasCustomPrompt="1"/>
          </p:nvPr>
        </p:nvSpPr>
        <p:spPr>
          <a:xfrm>
            <a:off x="6288700" y="1177724"/>
            <a:ext cx="4906111" cy="4502552"/>
          </a:xfrm>
          <a:prstGeom prst="rect">
            <a:avLst/>
          </a:prstGeom>
        </p:spPr>
        <p:txBody>
          <a:bodyPr/>
          <a:lstStyle/>
          <a:p>
            <a:pPr lvl="0"/>
            <a:r>
              <a:rPr lang="en-US"/>
              <a:t>Chart/image/photo/stat</a:t>
            </a:r>
          </a:p>
        </p:txBody>
      </p:sp>
      <p:sp>
        <p:nvSpPr>
          <p:cNvPr id="10" name="Text Placeholder 4">
            <a:extLst>
              <a:ext uri="{FF2B5EF4-FFF2-40B4-BE49-F238E27FC236}">
                <a16:creationId xmlns:a16="http://schemas.microsoft.com/office/drawing/2014/main" id="{9E3A055D-0C58-D94B-D215-1E834553B396}"/>
              </a:ext>
            </a:extLst>
          </p:cNvPr>
          <p:cNvSpPr>
            <a:spLocks noGrp="1"/>
          </p:cNvSpPr>
          <p:nvPr>
            <p:ph type="body" sz="quarter" idx="12" hasCustomPrompt="1"/>
          </p:nvPr>
        </p:nvSpPr>
        <p:spPr>
          <a:xfrm>
            <a:off x="590768" y="2185784"/>
            <a:ext cx="4880937" cy="793953"/>
          </a:xfrm>
          <a:prstGeom prst="rect">
            <a:avLst/>
          </a:prstGeom>
        </p:spPr>
        <p:txBody>
          <a:bodyPr>
            <a:normAutofit/>
          </a:bodyPr>
          <a:lstStyle>
            <a:lvl1pPr>
              <a:defRPr sz="4000" b="1" i="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Call Out Slide</a:t>
            </a:r>
          </a:p>
        </p:txBody>
      </p:sp>
      <p:sp>
        <p:nvSpPr>
          <p:cNvPr id="11" name="Subtitle 2">
            <a:extLst>
              <a:ext uri="{FF2B5EF4-FFF2-40B4-BE49-F238E27FC236}">
                <a16:creationId xmlns:a16="http://schemas.microsoft.com/office/drawing/2014/main" id="{36E5827A-DE9F-4E3E-4413-A95FFB2440F8}"/>
              </a:ext>
            </a:extLst>
          </p:cNvPr>
          <p:cNvSpPr>
            <a:spLocks noGrp="1"/>
          </p:cNvSpPr>
          <p:nvPr>
            <p:ph type="subTitle" idx="1" hasCustomPrompt="1"/>
          </p:nvPr>
        </p:nvSpPr>
        <p:spPr>
          <a:xfrm>
            <a:off x="590768" y="3131503"/>
            <a:ext cx="4880938" cy="2113635"/>
          </a:xfrm>
          <a:prstGeom prst="rect">
            <a:avLst/>
          </a:prstGeom>
        </p:spPr>
        <p:txBody>
          <a:bodyPr/>
          <a:lstStyle>
            <a:lvl1pPr marL="0" indent="0" algn="l">
              <a:buFont typeface="Arial"/>
              <a:buNone/>
              <a:defRPr b="1" i="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spcBef>
                <a:spcPts val="0"/>
              </a:spcBef>
              <a:buSzTx/>
              <a:defRPr/>
            </a:pPr>
            <a:r>
              <a:rPr lang="en-US" b="1">
                <a:solidFill>
                  <a:schemeClr val="bg1"/>
                </a:solidFill>
              </a:rPr>
              <a:t>White text only. This slide is used to call forward and emphasize a singular message. stats, photos, system shots, solvers, etc. </a:t>
            </a:r>
          </a:p>
        </p:txBody>
      </p:sp>
      <p:pic>
        <p:nvPicPr>
          <p:cNvPr id="14" name="Picture 13">
            <a:extLst>
              <a:ext uri="{FF2B5EF4-FFF2-40B4-BE49-F238E27FC236}">
                <a16:creationId xmlns:a16="http://schemas.microsoft.com/office/drawing/2014/main" id="{3C23CED3-D412-9AAB-5E63-86696923EC19}"/>
              </a:ext>
            </a:extLst>
          </p:cNvPr>
          <p:cNvPicPr>
            <a:picLocks noChangeAspect="1"/>
          </p:cNvPicPr>
          <p:nvPr userDrawn="1"/>
        </p:nvPicPr>
        <p:blipFill>
          <a:blip r:embed="rId4"/>
          <a:stretch>
            <a:fillRect/>
          </a:stretch>
        </p:blipFill>
        <p:spPr>
          <a:xfrm>
            <a:off x="302573" y="6460648"/>
            <a:ext cx="254000" cy="254000"/>
          </a:xfrm>
          <a:prstGeom prst="rect">
            <a:avLst/>
          </a:prstGeom>
        </p:spPr>
      </p:pic>
      <p:sp>
        <p:nvSpPr>
          <p:cNvPr id="15" name="TextBox 14">
            <a:extLst>
              <a:ext uri="{FF2B5EF4-FFF2-40B4-BE49-F238E27FC236}">
                <a16:creationId xmlns:a16="http://schemas.microsoft.com/office/drawing/2014/main" id="{9F9E2EDE-C33D-5325-282E-A218608D2AB2}"/>
              </a:ext>
            </a:extLst>
          </p:cNvPr>
          <p:cNvSpPr txBox="1"/>
          <p:nvPr userDrawn="1"/>
        </p:nvSpPr>
        <p:spPr>
          <a:xfrm>
            <a:off x="557582" y="6495739"/>
            <a:ext cx="3483793" cy="200055"/>
          </a:xfrm>
          <a:prstGeom prst="rect">
            <a:avLst/>
          </a:prstGeom>
          <a:noFill/>
        </p:spPr>
        <p:txBody>
          <a:bodyPr wrap="square" rtlCol="0" anchor="b">
            <a:spAutoFit/>
          </a:bodyPr>
          <a:lstStyle/>
          <a:p>
            <a:pPr algn="l"/>
            <a:r>
              <a:rPr lang="en-US" sz="700" b="0" i="0" kern="12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©Businessolver.com, Inc. 2023 –</a:t>
            </a:r>
            <a:r>
              <a:rPr lang="en-US" sz="700" b="0" i="0" kern="1200" baseline="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700" b="0" i="0" kern="12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Private and Confidential –</a:t>
            </a:r>
            <a:r>
              <a:rPr lang="en-US" sz="700" b="0" i="0" kern="1200" baseline="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700" b="0" i="0" kern="12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Not for Distribution</a:t>
            </a:r>
            <a:endParaRPr lang="en-US" sz="7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28258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nsition Silde - Nav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2">
            <a:extLst>
              <a:ext uri="{FF2B5EF4-FFF2-40B4-BE49-F238E27FC236}">
                <a16:creationId xmlns:a16="http://schemas.microsoft.com/office/drawing/2014/main" id="{7AFB30AF-3B3A-B44A-BBF6-4AA0138EA531}"/>
              </a:ext>
            </a:extLst>
          </p:cNvPr>
          <p:cNvSpPr txBox="1">
            <a:spLocks/>
          </p:cNvSpPr>
          <p:nvPr userDrawn="1"/>
        </p:nvSpPr>
        <p:spPr>
          <a:xfrm>
            <a:off x="9245953" y="6406847"/>
            <a:ext cx="2844800" cy="368847"/>
          </a:xfrm>
          <a:prstGeom prst="rect">
            <a:avLst/>
          </a:prstGeom>
        </p:spPr>
        <p:txBody>
          <a:bodyPr vert="horz" lIns="91440" tIns="45720" rIns="91440" bIns="45720" rtlCol="0" anchor="ctr"/>
          <a:lstStyle>
            <a:defPPr>
              <a:defRPr lang="en-US"/>
            </a:defPPr>
            <a:lvl1pPr marL="0" algn="r" defTabSz="457200" rtl="0" eaLnBrk="1" latinLnBrk="0" hangingPunct="1">
              <a:defRPr sz="800" kern="1200" baseline="0">
                <a:solidFill>
                  <a:srgbClr val="009BC7"/>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03CF35-8781-8A45-A5F8-8B87A8D5C6AE}" type="slidenum">
              <a:rPr lang="en-US" smtClean="0">
                <a:solidFill>
                  <a:schemeClr val="bg1"/>
                </a:solidFill>
              </a:rPr>
              <a:pPr/>
              <a:t>‹#›</a:t>
            </a:fld>
            <a:endParaRPr lang="en-US" dirty="0">
              <a:solidFill>
                <a:schemeClr val="bg1"/>
              </a:solidFill>
            </a:endParaRPr>
          </a:p>
        </p:txBody>
      </p:sp>
      <p:sp>
        <p:nvSpPr>
          <p:cNvPr id="2" name="Rounded Rectangle 1">
            <a:extLst>
              <a:ext uri="{FF2B5EF4-FFF2-40B4-BE49-F238E27FC236}">
                <a16:creationId xmlns:a16="http://schemas.microsoft.com/office/drawing/2014/main" id="{137C832B-08C5-8F77-D005-C54BAC97CC8D}"/>
              </a:ext>
            </a:extLst>
          </p:cNvPr>
          <p:cNvSpPr/>
          <p:nvPr userDrawn="1"/>
        </p:nvSpPr>
        <p:spPr>
          <a:xfrm>
            <a:off x="296561" y="308919"/>
            <a:ext cx="11069429" cy="5980670"/>
          </a:xfrm>
          <a:prstGeom prst="roundRect">
            <a:avLst>
              <a:gd name="adj" fmla="val 152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 Placeholder 4">
            <a:extLst>
              <a:ext uri="{FF2B5EF4-FFF2-40B4-BE49-F238E27FC236}">
                <a16:creationId xmlns:a16="http://schemas.microsoft.com/office/drawing/2014/main" id="{07C761CA-253F-B32F-94AF-03DC8C28D182}"/>
              </a:ext>
            </a:extLst>
          </p:cNvPr>
          <p:cNvSpPr>
            <a:spLocks noGrp="1"/>
          </p:cNvSpPr>
          <p:nvPr>
            <p:ph type="body" sz="quarter" idx="12" hasCustomPrompt="1"/>
          </p:nvPr>
        </p:nvSpPr>
        <p:spPr>
          <a:xfrm>
            <a:off x="590769" y="1988622"/>
            <a:ext cx="5387124" cy="793953"/>
          </a:xfrm>
          <a:prstGeom prst="rect">
            <a:avLst/>
          </a:prstGeom>
        </p:spPr>
        <p:txBody>
          <a:bodyPr/>
          <a:lstStyle>
            <a:lvl1pPr>
              <a:defRPr sz="5400" b="1"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Transition</a:t>
            </a:r>
          </a:p>
        </p:txBody>
      </p:sp>
      <p:sp>
        <p:nvSpPr>
          <p:cNvPr id="4" name="Subtitle 2">
            <a:extLst>
              <a:ext uri="{FF2B5EF4-FFF2-40B4-BE49-F238E27FC236}">
                <a16:creationId xmlns:a16="http://schemas.microsoft.com/office/drawing/2014/main" id="{51515A3D-1EF6-938D-5EF7-2BA68B256956}"/>
              </a:ext>
            </a:extLst>
          </p:cNvPr>
          <p:cNvSpPr>
            <a:spLocks noGrp="1"/>
          </p:cNvSpPr>
          <p:nvPr>
            <p:ph type="subTitle" idx="1" hasCustomPrompt="1"/>
          </p:nvPr>
        </p:nvSpPr>
        <p:spPr>
          <a:xfrm>
            <a:off x="590768" y="2934341"/>
            <a:ext cx="5387125" cy="2113635"/>
          </a:xfrm>
          <a:prstGeom prst="rect">
            <a:avLst/>
          </a:prstGeom>
        </p:spPr>
        <p:txBody>
          <a:bodyPr/>
          <a:lstStyle>
            <a:lvl1pPr marL="0" indent="0" algn="l">
              <a:buFont typeface="Arial"/>
              <a:buNone/>
              <a:defRPr b="1" i="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a:t>
            </a:r>
          </a:p>
        </p:txBody>
      </p:sp>
      <p:pic>
        <p:nvPicPr>
          <p:cNvPr id="5" name="Picture 4">
            <a:extLst>
              <a:ext uri="{FF2B5EF4-FFF2-40B4-BE49-F238E27FC236}">
                <a16:creationId xmlns:a16="http://schemas.microsoft.com/office/drawing/2014/main" id="{6BB28239-D9A8-2C69-8E49-3D9DC768AFDA}"/>
              </a:ext>
            </a:extLst>
          </p:cNvPr>
          <p:cNvPicPr>
            <a:picLocks noChangeAspect="1"/>
          </p:cNvPicPr>
          <p:nvPr userDrawn="1"/>
        </p:nvPicPr>
        <p:blipFill>
          <a:blip r:embed="rId3"/>
          <a:stretch>
            <a:fillRect/>
          </a:stretch>
        </p:blipFill>
        <p:spPr>
          <a:xfrm>
            <a:off x="302573" y="6460648"/>
            <a:ext cx="254000" cy="254000"/>
          </a:xfrm>
          <a:prstGeom prst="rect">
            <a:avLst/>
          </a:prstGeom>
        </p:spPr>
      </p:pic>
      <p:sp>
        <p:nvSpPr>
          <p:cNvPr id="10" name="TextBox 9">
            <a:extLst>
              <a:ext uri="{FF2B5EF4-FFF2-40B4-BE49-F238E27FC236}">
                <a16:creationId xmlns:a16="http://schemas.microsoft.com/office/drawing/2014/main" id="{6DBC150F-FA51-1772-FAAD-D2F830FC6E74}"/>
              </a:ext>
            </a:extLst>
          </p:cNvPr>
          <p:cNvSpPr txBox="1"/>
          <p:nvPr userDrawn="1"/>
        </p:nvSpPr>
        <p:spPr>
          <a:xfrm>
            <a:off x="557582" y="6495739"/>
            <a:ext cx="3483793" cy="200055"/>
          </a:xfrm>
          <a:prstGeom prst="rect">
            <a:avLst/>
          </a:prstGeom>
          <a:noFill/>
        </p:spPr>
        <p:txBody>
          <a:bodyPr wrap="square" rtlCol="0" anchor="b">
            <a:spAutoFit/>
          </a:bodyPr>
          <a:lstStyle/>
          <a:p>
            <a:pPr algn="l"/>
            <a:r>
              <a:rPr lang="en-US" sz="700" b="0"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t>
            </a:r>
            <a:r>
              <a:rPr lang="en-US" sz="700" b="0" i="0" kern="120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Businessolver.com</a:t>
            </a:r>
            <a:r>
              <a:rPr lang="en-US" sz="700" b="0"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Inc. 2023 –</a:t>
            </a:r>
            <a:r>
              <a:rPr lang="en-US" sz="700" b="0" i="0" kern="1200" baseline="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700" b="0"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Private and Confidential –</a:t>
            </a:r>
            <a:r>
              <a:rPr lang="en-US" sz="700" b="0" i="0" kern="1200" baseline="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700" b="0"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Not for Distribution</a:t>
            </a:r>
            <a:endParaRPr lang="en-US" sz="7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10">
            <a:extLst>
              <a:ext uri="{FF2B5EF4-FFF2-40B4-BE49-F238E27FC236}">
                <a16:creationId xmlns:a16="http://schemas.microsoft.com/office/drawing/2014/main" id="{703DF821-2D10-BF67-98AC-8431C7F25FB3}"/>
              </a:ext>
            </a:extLst>
          </p:cNvPr>
          <p:cNvPicPr>
            <a:picLocks noChangeAspect="1"/>
          </p:cNvPicPr>
          <p:nvPr userDrawn="1"/>
        </p:nvPicPr>
        <p:blipFill>
          <a:blip r:embed="rId4"/>
          <a:stretch>
            <a:fillRect/>
          </a:stretch>
        </p:blipFill>
        <p:spPr>
          <a:xfrm>
            <a:off x="590768" y="1483609"/>
            <a:ext cx="6896100" cy="50800"/>
          </a:xfrm>
          <a:prstGeom prst="rect">
            <a:avLst/>
          </a:prstGeom>
        </p:spPr>
      </p:pic>
      <p:sp>
        <p:nvSpPr>
          <p:cNvPr id="12" name="Slide Number Placeholder 2">
            <a:extLst>
              <a:ext uri="{FF2B5EF4-FFF2-40B4-BE49-F238E27FC236}">
                <a16:creationId xmlns:a16="http://schemas.microsoft.com/office/drawing/2014/main" id="{0D83275F-E94F-4171-D05C-ECDF72E9AFA2}"/>
              </a:ext>
            </a:extLst>
          </p:cNvPr>
          <p:cNvSpPr txBox="1">
            <a:spLocks/>
          </p:cNvSpPr>
          <p:nvPr userDrawn="1"/>
        </p:nvSpPr>
        <p:spPr>
          <a:xfrm>
            <a:off x="9219841" y="6405757"/>
            <a:ext cx="2844800" cy="368847"/>
          </a:xfrm>
          <a:prstGeom prst="rect">
            <a:avLst/>
          </a:prstGeom>
        </p:spPr>
        <p:txBody>
          <a:bodyPr vert="horz" lIns="91440" tIns="45720" rIns="91440" bIns="45720" rtlCol="0" anchor="ctr"/>
          <a:lstStyle>
            <a:defPPr>
              <a:defRPr lang="en-US"/>
            </a:defPPr>
            <a:lvl1pPr marL="0" algn="r" defTabSz="457200" rtl="0" eaLnBrk="1" latinLnBrk="0" hangingPunct="1">
              <a:defRPr sz="800" kern="1200" baseline="0">
                <a:solidFill>
                  <a:srgbClr val="009BC7"/>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03CF35-8781-8A45-A5F8-8B87A8D5C6AE}" type="slidenum">
              <a:rPr lang="en-US" smtClean="0">
                <a:solidFill>
                  <a:srgbClr val="53565A"/>
                </a:solidFill>
              </a:rPr>
              <a:pPr/>
              <a:t>‹#›</a:t>
            </a:fld>
            <a:endParaRPr lang="en-US">
              <a:solidFill>
                <a:srgbClr val="53565A"/>
              </a:solidFill>
            </a:endParaRPr>
          </a:p>
        </p:txBody>
      </p:sp>
    </p:spTree>
    <p:extLst>
      <p:ext uri="{BB962C8B-B14F-4D97-AF65-F5344CB8AC3E}">
        <p14:creationId xmlns:p14="http://schemas.microsoft.com/office/powerpoint/2010/main" val="3175250461"/>
      </p:ext>
    </p:extLst>
  </p:cSld>
  <p:clrMapOvr>
    <a:masterClrMapping/>
  </p:clrMapOvr>
  <p:extLst>
    <p:ext uri="{DCECCB84-F9BA-43D5-87BE-67443E8EF086}">
      <p15:sldGuideLst xmlns:p15="http://schemas.microsoft.com/office/powerpoint/2012/main">
        <p15:guide id="1" orient="horz" pos="2160">
          <p15:clr>
            <a:srgbClr val="FBAE40"/>
          </p15:clr>
        </p15:guide>
        <p15:guide id="2" pos="115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ansition Silde - Viol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CBA966AA-D1A7-B4BE-7277-32EAC21922F6}"/>
              </a:ext>
            </a:extLst>
          </p:cNvPr>
          <p:cNvSpPr/>
          <p:nvPr userDrawn="1"/>
        </p:nvSpPr>
        <p:spPr>
          <a:xfrm>
            <a:off x="296561" y="308919"/>
            <a:ext cx="11069429" cy="5980670"/>
          </a:xfrm>
          <a:prstGeom prst="roundRect">
            <a:avLst>
              <a:gd name="adj" fmla="val 152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3E7FAC0-6F10-3D00-8AF4-B227A1B2D356}"/>
              </a:ext>
            </a:extLst>
          </p:cNvPr>
          <p:cNvPicPr>
            <a:picLocks noChangeAspect="1"/>
          </p:cNvPicPr>
          <p:nvPr userDrawn="1"/>
        </p:nvPicPr>
        <p:blipFill>
          <a:blip r:embed="rId3"/>
          <a:stretch>
            <a:fillRect/>
          </a:stretch>
        </p:blipFill>
        <p:spPr>
          <a:xfrm>
            <a:off x="590768" y="1483609"/>
            <a:ext cx="6896100" cy="50800"/>
          </a:xfrm>
          <a:prstGeom prst="rect">
            <a:avLst/>
          </a:prstGeom>
        </p:spPr>
      </p:pic>
      <p:sp>
        <p:nvSpPr>
          <p:cNvPr id="4" name="Text Placeholder 4">
            <a:extLst>
              <a:ext uri="{FF2B5EF4-FFF2-40B4-BE49-F238E27FC236}">
                <a16:creationId xmlns:a16="http://schemas.microsoft.com/office/drawing/2014/main" id="{18945864-D144-4DEB-C0E9-5967BB69A1B0}"/>
              </a:ext>
            </a:extLst>
          </p:cNvPr>
          <p:cNvSpPr>
            <a:spLocks noGrp="1"/>
          </p:cNvSpPr>
          <p:nvPr>
            <p:ph type="body" sz="quarter" idx="12" hasCustomPrompt="1"/>
          </p:nvPr>
        </p:nvSpPr>
        <p:spPr>
          <a:xfrm>
            <a:off x="590769" y="1988622"/>
            <a:ext cx="5387124" cy="793953"/>
          </a:xfrm>
          <a:prstGeom prst="rect">
            <a:avLst/>
          </a:prstGeom>
        </p:spPr>
        <p:txBody>
          <a:bodyPr/>
          <a:lstStyle>
            <a:lvl1pPr>
              <a:defRPr sz="5400" b="1"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Transition</a:t>
            </a:r>
          </a:p>
        </p:txBody>
      </p:sp>
      <p:sp>
        <p:nvSpPr>
          <p:cNvPr id="5" name="Subtitle 2">
            <a:extLst>
              <a:ext uri="{FF2B5EF4-FFF2-40B4-BE49-F238E27FC236}">
                <a16:creationId xmlns:a16="http://schemas.microsoft.com/office/drawing/2014/main" id="{334DFA45-9844-8AB0-EBB2-C517D073C8B1}"/>
              </a:ext>
            </a:extLst>
          </p:cNvPr>
          <p:cNvSpPr>
            <a:spLocks noGrp="1"/>
          </p:cNvSpPr>
          <p:nvPr>
            <p:ph type="subTitle" idx="1" hasCustomPrompt="1"/>
          </p:nvPr>
        </p:nvSpPr>
        <p:spPr>
          <a:xfrm>
            <a:off x="590768" y="2934341"/>
            <a:ext cx="5387125" cy="2113635"/>
          </a:xfrm>
          <a:prstGeom prst="rect">
            <a:avLst/>
          </a:prstGeom>
        </p:spPr>
        <p:txBody>
          <a:bodyPr/>
          <a:lstStyle>
            <a:lvl1pPr marL="0" indent="0" algn="l">
              <a:buFont typeface="Arial"/>
              <a:buNone/>
              <a:defRPr b="1" i="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a:t>
            </a:r>
          </a:p>
        </p:txBody>
      </p:sp>
      <p:pic>
        <p:nvPicPr>
          <p:cNvPr id="11" name="Picture 10">
            <a:extLst>
              <a:ext uri="{FF2B5EF4-FFF2-40B4-BE49-F238E27FC236}">
                <a16:creationId xmlns:a16="http://schemas.microsoft.com/office/drawing/2014/main" id="{580B658B-344D-BC9C-4CD0-CEA416B4103A}"/>
              </a:ext>
            </a:extLst>
          </p:cNvPr>
          <p:cNvPicPr>
            <a:picLocks noChangeAspect="1"/>
          </p:cNvPicPr>
          <p:nvPr userDrawn="1"/>
        </p:nvPicPr>
        <p:blipFill>
          <a:blip r:embed="rId4"/>
          <a:stretch>
            <a:fillRect/>
          </a:stretch>
        </p:blipFill>
        <p:spPr>
          <a:xfrm rot="5400000">
            <a:off x="11105774" y="6274671"/>
            <a:ext cx="520432" cy="451954"/>
          </a:xfrm>
          <a:prstGeom prst="rect">
            <a:avLst/>
          </a:prstGeom>
        </p:spPr>
      </p:pic>
      <p:pic>
        <p:nvPicPr>
          <p:cNvPr id="12" name="Picture 11">
            <a:extLst>
              <a:ext uri="{FF2B5EF4-FFF2-40B4-BE49-F238E27FC236}">
                <a16:creationId xmlns:a16="http://schemas.microsoft.com/office/drawing/2014/main" id="{E9BFCE79-E473-90AD-B9D1-60648EABF5A1}"/>
              </a:ext>
            </a:extLst>
          </p:cNvPr>
          <p:cNvPicPr>
            <a:picLocks noChangeAspect="1"/>
          </p:cNvPicPr>
          <p:nvPr userDrawn="1"/>
        </p:nvPicPr>
        <p:blipFill>
          <a:blip r:embed="rId5"/>
          <a:stretch>
            <a:fillRect/>
          </a:stretch>
        </p:blipFill>
        <p:spPr>
          <a:xfrm>
            <a:off x="302573" y="6460648"/>
            <a:ext cx="254000" cy="254000"/>
          </a:xfrm>
          <a:prstGeom prst="rect">
            <a:avLst/>
          </a:prstGeom>
        </p:spPr>
      </p:pic>
      <p:sp>
        <p:nvSpPr>
          <p:cNvPr id="13" name="TextBox 12">
            <a:extLst>
              <a:ext uri="{FF2B5EF4-FFF2-40B4-BE49-F238E27FC236}">
                <a16:creationId xmlns:a16="http://schemas.microsoft.com/office/drawing/2014/main" id="{0E947446-8A31-B506-FDF0-1256A5E2CF18}"/>
              </a:ext>
            </a:extLst>
          </p:cNvPr>
          <p:cNvSpPr txBox="1"/>
          <p:nvPr userDrawn="1"/>
        </p:nvSpPr>
        <p:spPr>
          <a:xfrm>
            <a:off x="557582" y="6495739"/>
            <a:ext cx="3483793" cy="200055"/>
          </a:xfrm>
          <a:prstGeom prst="rect">
            <a:avLst/>
          </a:prstGeom>
          <a:noFill/>
        </p:spPr>
        <p:txBody>
          <a:bodyPr wrap="square" rtlCol="0" anchor="b">
            <a:spAutoFit/>
          </a:bodyPr>
          <a:lstStyle/>
          <a:p>
            <a:pPr algn="l"/>
            <a:r>
              <a:rPr lang="en-US" sz="700" b="0"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t>
            </a:r>
            <a:r>
              <a:rPr lang="en-US" sz="700" b="0" i="0" kern="120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Businessolver.com</a:t>
            </a:r>
            <a:r>
              <a:rPr lang="en-US" sz="700" b="0"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Inc. 2023 –</a:t>
            </a:r>
            <a:r>
              <a:rPr lang="en-US" sz="700" b="0" i="0" kern="1200" baseline="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700" b="0"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Private and Confidential –</a:t>
            </a:r>
            <a:r>
              <a:rPr lang="en-US" sz="700" b="0" i="0" kern="1200" baseline="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700" b="0"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Not for Distribution</a:t>
            </a:r>
            <a:endParaRPr lang="en-US" sz="7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Slide Number Placeholder 2">
            <a:extLst>
              <a:ext uri="{FF2B5EF4-FFF2-40B4-BE49-F238E27FC236}">
                <a16:creationId xmlns:a16="http://schemas.microsoft.com/office/drawing/2014/main" id="{DAC969F1-C935-C7DD-3898-F1A38B7D3486}"/>
              </a:ext>
            </a:extLst>
          </p:cNvPr>
          <p:cNvSpPr txBox="1">
            <a:spLocks/>
          </p:cNvSpPr>
          <p:nvPr userDrawn="1"/>
        </p:nvSpPr>
        <p:spPr>
          <a:xfrm>
            <a:off x="9219841" y="6405757"/>
            <a:ext cx="2844800" cy="368847"/>
          </a:xfrm>
          <a:prstGeom prst="rect">
            <a:avLst/>
          </a:prstGeom>
        </p:spPr>
        <p:txBody>
          <a:bodyPr vert="horz" lIns="91440" tIns="45720" rIns="91440" bIns="45720" rtlCol="0" anchor="ctr"/>
          <a:lstStyle>
            <a:defPPr>
              <a:defRPr lang="en-US"/>
            </a:defPPr>
            <a:lvl1pPr marL="0" algn="r" defTabSz="457200" rtl="0" eaLnBrk="1" latinLnBrk="0" hangingPunct="1">
              <a:defRPr sz="800" kern="1200" baseline="0">
                <a:solidFill>
                  <a:srgbClr val="009BC7"/>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03CF35-8781-8A45-A5F8-8B87A8D5C6AE}" type="slidenum">
              <a:rPr lang="en-US" smtClean="0">
                <a:solidFill>
                  <a:srgbClr val="53565A"/>
                </a:solidFill>
              </a:rPr>
              <a:pPr/>
              <a:t>‹#›</a:t>
            </a:fld>
            <a:endParaRPr lang="en-US" dirty="0">
              <a:solidFill>
                <a:srgbClr val="53565A"/>
              </a:solidFill>
            </a:endParaRPr>
          </a:p>
        </p:txBody>
      </p:sp>
    </p:spTree>
    <p:extLst>
      <p:ext uri="{BB962C8B-B14F-4D97-AF65-F5344CB8AC3E}">
        <p14:creationId xmlns:p14="http://schemas.microsoft.com/office/powerpoint/2010/main" val="40589426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 1 Column - Viol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 Placeholder 13">
            <a:extLst>
              <a:ext uri="{FF2B5EF4-FFF2-40B4-BE49-F238E27FC236}">
                <a16:creationId xmlns:a16="http://schemas.microsoft.com/office/drawing/2014/main" id="{C786C64C-1B25-464E-8840-A3C614183769}"/>
              </a:ext>
            </a:extLst>
          </p:cNvPr>
          <p:cNvSpPr>
            <a:spLocks noGrp="1"/>
          </p:cNvSpPr>
          <p:nvPr>
            <p:ph type="body" sz="quarter" idx="12" hasCustomPrompt="1"/>
          </p:nvPr>
        </p:nvSpPr>
        <p:spPr>
          <a:xfrm>
            <a:off x="588663" y="1651820"/>
            <a:ext cx="10545314" cy="446928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Pct val="100000"/>
              <a:buFontTx/>
              <a:buNone/>
              <a:tabLst/>
              <a:defRPr sz="1600" b="0" baseline="0">
                <a:solidFill>
                  <a:schemeClr val="tx1"/>
                </a:solidFill>
              </a:defRPr>
            </a:lvl1pPr>
            <a:lvl2pPr marL="742950" marR="0"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sz="1600" b="0">
                <a:solidFill>
                  <a:schemeClr val="tx1"/>
                </a:solidFill>
              </a:defRPr>
            </a:lvl2pPr>
            <a:lvl3pPr marL="1200150" marR="0"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sz="1600" b="0" baseline="0">
                <a:solidFill>
                  <a:schemeClr val="tx1"/>
                </a:solidFill>
              </a:defRPr>
            </a:lvl3pPr>
            <a:lvl4pPr marL="1714500" marR="0" indent="-342900" algn="l" defTabSz="457200" rtl="0" eaLnBrk="1" fontAlgn="auto" latinLnBrk="0" hangingPunct="1">
              <a:lnSpc>
                <a:spcPct val="100000"/>
              </a:lnSpc>
              <a:spcBef>
                <a:spcPct val="20000"/>
              </a:spcBef>
              <a:spcAft>
                <a:spcPts val="0"/>
              </a:spcAft>
              <a:buClr>
                <a:srgbClr val="FF8200"/>
              </a:buClr>
              <a:buSzPct val="100000"/>
              <a:buFont typeface="+mj-lt"/>
              <a:buAutoNum type="arabicPeriod"/>
              <a:tabLst/>
              <a:defRPr>
                <a:solidFill>
                  <a:schemeClr val="tx1"/>
                </a:solidFill>
              </a:defRPr>
            </a:lvl4pPr>
            <a:lvl5pPr marL="2057400" marR="0" indent="-22860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a:lvl5pPr>
          </a:lstStyle>
          <a:p>
            <a:pPr marL="0" marR="0" lvl="0" indent="0" algn="l" defTabSz="457200" rtl="0" eaLnBrk="1" fontAlgn="auto" latinLnBrk="0" hangingPunct="1">
              <a:lnSpc>
                <a:spcPct val="100000"/>
              </a:lnSpc>
              <a:spcBef>
                <a:spcPct val="20000"/>
              </a:spcBef>
              <a:spcAft>
                <a:spcPts val="0"/>
              </a:spcAft>
              <a:buClrTx/>
              <a:buSzPct val="100000"/>
              <a:buFontTx/>
              <a:buNone/>
              <a:tabLst/>
              <a:defRPr/>
            </a:pPr>
            <a:r>
              <a:rPr kumimoji="0" lang="en-US" sz="1800" b="0" i="0" u="none" strike="noStrike" kern="1200" cap="none" spc="0" normalizeH="0" baseline="0" noProof="0" dirty="0">
                <a:ln>
                  <a:noFill/>
                </a:ln>
                <a:solidFill>
                  <a:srgbClr val="00205B"/>
                </a:solidFill>
                <a:effectLst/>
                <a:uLnTx/>
                <a:uFillTx/>
                <a:latin typeface="Open Sans"/>
                <a:ea typeface="+mn-ea"/>
                <a:cs typeface="Open Sans"/>
              </a:rPr>
              <a:t>One Column Layout</a:t>
            </a:r>
          </a:p>
          <a:p>
            <a:pPr marL="742950" marR="0" lvl="1"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Bullet 1</a:t>
            </a:r>
          </a:p>
          <a:p>
            <a:pPr marL="742950" marR="0" lvl="1"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Bullet 2</a:t>
            </a:r>
          </a:p>
          <a:p>
            <a:pPr marL="1200150" marR="0" lvl="2"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Sub Bullet</a:t>
            </a:r>
          </a:p>
          <a:p>
            <a:pPr marL="1714500" marR="0" lvl="3" indent="-342900" algn="l" defTabSz="457200" rtl="0" eaLnBrk="1" fontAlgn="auto" latinLnBrk="0" hangingPunct="1">
              <a:lnSpc>
                <a:spcPct val="100000"/>
              </a:lnSpc>
              <a:spcBef>
                <a:spcPct val="20000"/>
              </a:spcBef>
              <a:spcAft>
                <a:spcPts val="0"/>
              </a:spcAft>
              <a:buClr>
                <a:srgbClr val="FF8200"/>
              </a:buClr>
              <a:buSzPct val="100000"/>
              <a:buFont typeface="+mj-lt"/>
              <a:buAutoNum type="arabicPeriod"/>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Numerical Bullet</a:t>
            </a:r>
          </a:p>
          <a:p>
            <a:pPr lvl="2"/>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lvl="2"/>
            <a:endParaRPr lang="en-US" dirty="0"/>
          </a:p>
          <a:p>
            <a:pPr marL="285750" marR="0" lvl="0" indent="-285750" algn="l" defTabSz="457200" rtl="0" eaLnBrk="1" fontAlgn="auto" latinLnBrk="0" hangingPunct="1">
              <a:lnSpc>
                <a:spcPct val="100000"/>
              </a:lnSpc>
              <a:spcBef>
                <a:spcPct val="20000"/>
              </a:spcBef>
              <a:spcAft>
                <a:spcPts val="0"/>
              </a:spcAft>
              <a:buClr>
                <a:schemeClr val="accent2"/>
              </a:buClr>
              <a:buSzPct val="100000"/>
              <a:buFont typeface="Arial" panose="020B0604020202020204" pitchFamily="34" charset="0"/>
              <a:buChar char="•"/>
              <a:tabLst/>
              <a:defRPr/>
            </a:pPr>
            <a:endParaRPr lang="en-US" dirty="0"/>
          </a:p>
          <a:p>
            <a:pPr marL="285750" marR="0" lvl="0" indent="-285750" algn="l" defTabSz="457200" rtl="0" eaLnBrk="1" fontAlgn="auto" latinLnBrk="0" hangingPunct="1">
              <a:lnSpc>
                <a:spcPct val="100000"/>
              </a:lnSpc>
              <a:spcBef>
                <a:spcPct val="20000"/>
              </a:spcBef>
              <a:spcAft>
                <a:spcPts val="0"/>
              </a:spcAft>
              <a:buClr>
                <a:schemeClr val="accent2"/>
              </a:buClr>
              <a:buSzPct val="100000"/>
              <a:buFont typeface="Arial" panose="020B0604020202020204" pitchFamily="34" charset="0"/>
              <a:buChar char="•"/>
              <a:tabLst/>
              <a:defRPr/>
            </a:pPr>
            <a:endParaRPr lang="en-US" dirty="0"/>
          </a:p>
          <a:p>
            <a:pPr lvl="2"/>
            <a:endParaRPr lang="en-US" dirty="0"/>
          </a:p>
        </p:txBody>
      </p:sp>
      <p:sp>
        <p:nvSpPr>
          <p:cNvPr id="2" name="Slide Number Placeholder 2">
            <a:extLst>
              <a:ext uri="{FF2B5EF4-FFF2-40B4-BE49-F238E27FC236}">
                <a16:creationId xmlns:a16="http://schemas.microsoft.com/office/drawing/2014/main" id="{D2FBE58B-7FE0-7F45-78F3-0A184310CEA9}"/>
              </a:ext>
            </a:extLst>
          </p:cNvPr>
          <p:cNvSpPr txBox="1">
            <a:spLocks/>
          </p:cNvSpPr>
          <p:nvPr userDrawn="1"/>
        </p:nvSpPr>
        <p:spPr>
          <a:xfrm>
            <a:off x="9245953" y="6406847"/>
            <a:ext cx="2844800" cy="368847"/>
          </a:xfrm>
          <a:prstGeom prst="rect">
            <a:avLst/>
          </a:prstGeom>
        </p:spPr>
        <p:txBody>
          <a:bodyPr vert="horz" lIns="91440" tIns="45720" rIns="91440" bIns="45720" rtlCol="0" anchor="ctr"/>
          <a:lstStyle>
            <a:defPPr>
              <a:defRPr lang="en-US"/>
            </a:defPPr>
            <a:lvl1pPr marL="0" algn="r" defTabSz="457200" rtl="0" eaLnBrk="1" latinLnBrk="0" hangingPunct="1">
              <a:defRPr sz="800" kern="1200" baseline="0">
                <a:solidFill>
                  <a:srgbClr val="009BC7"/>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03CF35-8781-8A45-A5F8-8B87A8D5C6AE}" type="slidenum">
              <a:rPr lang="en-US" smtClean="0">
                <a:solidFill>
                  <a:schemeClr val="bg1"/>
                </a:solidFill>
              </a:rPr>
              <a:pPr/>
              <a:t>‹#›</a:t>
            </a:fld>
            <a:endParaRPr lang="en-US" dirty="0">
              <a:solidFill>
                <a:schemeClr val="bg1"/>
              </a:solidFill>
            </a:endParaRPr>
          </a:p>
        </p:txBody>
      </p:sp>
      <p:sp>
        <p:nvSpPr>
          <p:cNvPr id="3" name="Text Placeholder 4">
            <a:extLst>
              <a:ext uri="{FF2B5EF4-FFF2-40B4-BE49-F238E27FC236}">
                <a16:creationId xmlns:a16="http://schemas.microsoft.com/office/drawing/2014/main" id="{C4779E2A-91D4-2114-B096-E7F1C9A6163A}"/>
              </a:ext>
            </a:extLst>
          </p:cNvPr>
          <p:cNvSpPr>
            <a:spLocks noGrp="1"/>
          </p:cNvSpPr>
          <p:nvPr>
            <p:ph type="body" sz="quarter" idx="13" hasCustomPrompt="1"/>
          </p:nvPr>
        </p:nvSpPr>
        <p:spPr>
          <a:xfrm>
            <a:off x="590768" y="364911"/>
            <a:ext cx="9242311" cy="520170"/>
          </a:xfrm>
          <a:prstGeom prst="rect">
            <a:avLst/>
          </a:prstGeom>
        </p:spPr>
        <p:txBody>
          <a:bodyPr>
            <a:noAutofit/>
          </a:bodyPr>
          <a:lstStyle>
            <a:lvl1pPr>
              <a:defRPr sz="3200" b="1"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Headline Goes Here (Initial Case)</a:t>
            </a:r>
          </a:p>
        </p:txBody>
      </p:sp>
      <p:sp>
        <p:nvSpPr>
          <p:cNvPr id="4" name="Subtitle 2">
            <a:extLst>
              <a:ext uri="{FF2B5EF4-FFF2-40B4-BE49-F238E27FC236}">
                <a16:creationId xmlns:a16="http://schemas.microsoft.com/office/drawing/2014/main" id="{FA4D9A28-64D5-D9F3-4989-B43943BE277D}"/>
              </a:ext>
            </a:extLst>
          </p:cNvPr>
          <p:cNvSpPr>
            <a:spLocks noGrp="1"/>
          </p:cNvSpPr>
          <p:nvPr>
            <p:ph type="subTitle" idx="1" hasCustomPrompt="1"/>
          </p:nvPr>
        </p:nvSpPr>
        <p:spPr>
          <a:xfrm>
            <a:off x="590768" y="920172"/>
            <a:ext cx="8032023" cy="410835"/>
          </a:xfrm>
          <a:prstGeom prst="rect">
            <a:avLst/>
          </a:prstGeom>
        </p:spPr>
        <p:txBody>
          <a:bodyPr/>
          <a:lstStyle>
            <a:lvl1pPr marL="0" indent="0" algn="l">
              <a:buFont typeface="Arial"/>
              <a:buNone/>
              <a:defRPr b="1"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 (sentence case)</a:t>
            </a:r>
          </a:p>
        </p:txBody>
      </p:sp>
      <p:pic>
        <p:nvPicPr>
          <p:cNvPr id="5" name="Graphic 4">
            <a:extLst>
              <a:ext uri="{FF2B5EF4-FFF2-40B4-BE49-F238E27FC236}">
                <a16:creationId xmlns:a16="http://schemas.microsoft.com/office/drawing/2014/main" id="{324272F8-CF1A-9AD1-9807-E9D35830D99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02573" y="6460648"/>
            <a:ext cx="254000" cy="254000"/>
          </a:xfrm>
          <a:prstGeom prst="rect">
            <a:avLst/>
          </a:prstGeom>
        </p:spPr>
      </p:pic>
      <p:sp>
        <p:nvSpPr>
          <p:cNvPr id="6" name="TextBox 5">
            <a:extLst>
              <a:ext uri="{FF2B5EF4-FFF2-40B4-BE49-F238E27FC236}">
                <a16:creationId xmlns:a16="http://schemas.microsoft.com/office/drawing/2014/main" id="{B8619DBE-3943-7388-C97D-11F266FB4C32}"/>
              </a:ext>
            </a:extLst>
          </p:cNvPr>
          <p:cNvSpPr txBox="1"/>
          <p:nvPr userDrawn="1"/>
        </p:nvSpPr>
        <p:spPr>
          <a:xfrm>
            <a:off x="557582" y="6495739"/>
            <a:ext cx="3483793" cy="200055"/>
          </a:xfrm>
          <a:prstGeom prst="rect">
            <a:avLst/>
          </a:prstGeom>
          <a:noFill/>
        </p:spPr>
        <p:txBody>
          <a:bodyPr wrap="square" rtlCol="0" anchor="b">
            <a:spAutoFit/>
          </a:bodyPr>
          <a:lstStyle/>
          <a:p>
            <a:pPr algn="l"/>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a:t>
            </a:r>
            <a:r>
              <a:rPr lang="en-US" sz="700" b="0" i="0" kern="1200" dirty="0" err="1">
                <a:solidFill>
                  <a:srgbClr val="53565A"/>
                </a:solidFill>
                <a:effectLst/>
                <a:latin typeface="Open Sans" panose="020B0606030504020204" pitchFamily="34" charset="0"/>
                <a:ea typeface="Open Sans" panose="020B0606030504020204" pitchFamily="34" charset="0"/>
                <a:cs typeface="Open Sans" panose="020B0606030504020204" pitchFamily="34" charset="0"/>
              </a:rPr>
              <a:t>Businessolver.com</a:t>
            </a:r>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 Inc. 2023 –</a:t>
            </a:r>
            <a:r>
              <a:rPr lang="en-US" sz="700" b="0" i="0" kern="1200" baseline="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 </a:t>
            </a:r>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Private and Confidential –</a:t>
            </a:r>
            <a:r>
              <a:rPr lang="en-US" sz="700" b="0" i="0" kern="1200" baseline="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 </a:t>
            </a:r>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Not for Distribution</a:t>
            </a:r>
            <a:endParaRPr lang="en-US" sz="700" dirty="0">
              <a:solidFill>
                <a:srgbClr val="53565A"/>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a:extLst>
              <a:ext uri="{FF2B5EF4-FFF2-40B4-BE49-F238E27FC236}">
                <a16:creationId xmlns:a16="http://schemas.microsoft.com/office/drawing/2014/main" id="{DF185896-1BDB-B429-2233-7BE4C095FFC8}"/>
              </a:ext>
            </a:extLst>
          </p:cNvPr>
          <p:cNvPicPr>
            <a:picLocks noChangeAspect="1"/>
          </p:cNvPicPr>
          <p:nvPr userDrawn="1"/>
        </p:nvPicPr>
        <p:blipFill>
          <a:blip r:embed="rId5"/>
          <a:stretch>
            <a:fillRect/>
          </a:stretch>
        </p:blipFill>
        <p:spPr>
          <a:xfrm>
            <a:off x="70519" y="399860"/>
            <a:ext cx="520432" cy="451954"/>
          </a:xfrm>
          <a:prstGeom prst="rect">
            <a:avLst/>
          </a:prstGeom>
        </p:spPr>
      </p:pic>
    </p:spTree>
    <p:extLst>
      <p:ext uri="{BB962C8B-B14F-4D97-AF65-F5344CB8AC3E}">
        <p14:creationId xmlns:p14="http://schemas.microsoft.com/office/powerpoint/2010/main" val="3688508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 2 Column - Viol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 Placeholder 13">
            <a:extLst>
              <a:ext uri="{FF2B5EF4-FFF2-40B4-BE49-F238E27FC236}">
                <a16:creationId xmlns:a16="http://schemas.microsoft.com/office/drawing/2014/main" id="{D8624D37-746E-9841-B5B9-76187ABA58F2}"/>
              </a:ext>
            </a:extLst>
          </p:cNvPr>
          <p:cNvSpPr>
            <a:spLocks noGrp="1"/>
          </p:cNvSpPr>
          <p:nvPr>
            <p:ph type="body" sz="quarter" idx="12" hasCustomPrompt="1"/>
          </p:nvPr>
        </p:nvSpPr>
        <p:spPr>
          <a:xfrm>
            <a:off x="588663" y="1649459"/>
            <a:ext cx="10545315" cy="4193115"/>
          </a:xfrm>
          <a:prstGeom prst="rect">
            <a:avLst/>
          </a:prstGeom>
        </p:spPr>
        <p:txBody>
          <a:bodyPr vert="horz" numCol="2" spcCol="274320"/>
          <a:lstStyle>
            <a:lvl1pPr marL="0" marR="0" indent="0" algn="l" defTabSz="457200" rtl="0" eaLnBrk="1" fontAlgn="auto" latinLnBrk="0" hangingPunct="1">
              <a:lnSpc>
                <a:spcPct val="100000"/>
              </a:lnSpc>
              <a:spcBef>
                <a:spcPct val="20000"/>
              </a:spcBef>
              <a:spcAft>
                <a:spcPts val="0"/>
              </a:spcAft>
              <a:buClrTx/>
              <a:buSzPct val="100000"/>
              <a:buFontTx/>
              <a:buNone/>
              <a:tabLst/>
              <a:defRPr sz="1600" b="0" baseline="0">
                <a:solidFill>
                  <a:schemeClr val="tx1">
                    <a:lumMod val="75000"/>
                    <a:lumOff val="25000"/>
                  </a:schemeClr>
                </a:solidFill>
              </a:defRPr>
            </a:lvl1pPr>
            <a:lvl2pPr marL="742950" marR="0"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sz="1600" b="0">
                <a:solidFill>
                  <a:schemeClr val="tx1">
                    <a:lumMod val="75000"/>
                    <a:lumOff val="25000"/>
                  </a:schemeClr>
                </a:solidFill>
              </a:defRPr>
            </a:lvl2pPr>
            <a:lvl3pPr marL="1200150" marR="0"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sz="1600" b="0" baseline="0">
                <a:solidFill>
                  <a:schemeClr val="tx1">
                    <a:lumMod val="75000"/>
                    <a:lumOff val="25000"/>
                  </a:schemeClr>
                </a:solidFill>
              </a:defRPr>
            </a:lvl3pPr>
            <a:lvl4pPr marL="1714500" marR="0" indent="-342900" algn="l" defTabSz="457200" rtl="0" eaLnBrk="1" fontAlgn="auto" latinLnBrk="0" hangingPunct="1">
              <a:lnSpc>
                <a:spcPct val="100000"/>
              </a:lnSpc>
              <a:spcBef>
                <a:spcPct val="20000"/>
              </a:spcBef>
              <a:spcAft>
                <a:spcPts val="0"/>
              </a:spcAft>
              <a:buClr>
                <a:srgbClr val="FF8200"/>
              </a:buClr>
              <a:buSzPct val="100000"/>
              <a:buFont typeface="+mj-lt"/>
              <a:buAutoNum type="arabicPeriod"/>
              <a:tabLst/>
              <a:defRPr/>
            </a:lvl4pPr>
          </a:lstStyle>
          <a:p>
            <a:pPr marL="0" marR="0" lvl="0" indent="0" algn="l" defTabSz="457200" rtl="0" eaLnBrk="1" fontAlgn="auto" latinLnBrk="0" hangingPunct="1">
              <a:lnSpc>
                <a:spcPct val="100000"/>
              </a:lnSpc>
              <a:spcBef>
                <a:spcPct val="20000"/>
              </a:spcBef>
              <a:spcAft>
                <a:spcPts val="0"/>
              </a:spcAft>
              <a:buClrTx/>
              <a:buSzPct val="100000"/>
              <a:buFontTx/>
              <a:buNone/>
              <a:tabLst/>
              <a:defRPr/>
            </a:pPr>
            <a:r>
              <a:rPr kumimoji="0" lang="en-US" sz="1800" b="0" i="0" u="none" strike="noStrike" kern="1200" cap="none" spc="0" normalizeH="0" baseline="0" noProof="0" dirty="0">
                <a:ln>
                  <a:noFill/>
                </a:ln>
                <a:solidFill>
                  <a:srgbClr val="00205B"/>
                </a:solidFill>
                <a:effectLst/>
                <a:uLnTx/>
                <a:uFillTx/>
                <a:latin typeface="Open Sans"/>
                <a:ea typeface="+mn-ea"/>
                <a:cs typeface="Open Sans"/>
              </a:rPr>
              <a:t>Two Column Layout</a:t>
            </a:r>
          </a:p>
          <a:p>
            <a:pPr marL="742950" marR="0" lvl="1"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Bullet 1</a:t>
            </a:r>
          </a:p>
          <a:p>
            <a:pPr marL="742950" marR="0" lvl="1"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Bullet 2</a:t>
            </a:r>
          </a:p>
          <a:p>
            <a:pPr marL="1200150" marR="0" lvl="2"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Sub Bullet</a:t>
            </a:r>
          </a:p>
          <a:p>
            <a:pPr marL="1714500" marR="0" lvl="3" indent="-342900" algn="l" defTabSz="457200" rtl="0" eaLnBrk="1" fontAlgn="auto" latinLnBrk="0" hangingPunct="1">
              <a:lnSpc>
                <a:spcPct val="100000"/>
              </a:lnSpc>
              <a:spcBef>
                <a:spcPct val="20000"/>
              </a:spcBef>
              <a:spcAft>
                <a:spcPts val="0"/>
              </a:spcAft>
              <a:buClr>
                <a:srgbClr val="FF8200"/>
              </a:buClr>
              <a:buSzPct val="100000"/>
              <a:buFont typeface="+mj-lt"/>
              <a:buAutoNum type="arabicPeriod"/>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Numerical Bullet</a:t>
            </a:r>
          </a:p>
          <a:p>
            <a:pPr marL="1714500" marR="0" lvl="3" indent="-342900" algn="l" defTabSz="457200" rtl="0" eaLnBrk="1" fontAlgn="auto" latinLnBrk="0" hangingPunct="1">
              <a:lnSpc>
                <a:spcPct val="100000"/>
              </a:lnSpc>
              <a:spcBef>
                <a:spcPct val="20000"/>
              </a:spcBef>
              <a:spcAft>
                <a:spcPts val="0"/>
              </a:spcAft>
              <a:buClr>
                <a:srgbClr val="FF8200"/>
              </a:buClr>
              <a:buSzPct val="100000"/>
              <a:buFont typeface="+mj-lt"/>
              <a:buAutoNum type="arabicPeriod"/>
              <a:tabLst/>
              <a:defRPr/>
            </a:pPr>
            <a:endParaRPr kumimoji="0" lang="en-US" sz="1600" b="0" i="0" u="none" strike="noStrike" kern="1200" cap="none" spc="0" normalizeH="0" baseline="0" noProof="0" dirty="0">
              <a:ln>
                <a:noFill/>
              </a:ln>
              <a:solidFill>
                <a:srgbClr val="424242"/>
              </a:solidFill>
              <a:effectLst/>
              <a:uLnTx/>
              <a:uFillTx/>
              <a:latin typeface="Open Sans"/>
              <a:ea typeface="+mn-ea"/>
              <a:cs typeface="Open Sans"/>
            </a:endParaRPr>
          </a:p>
          <a:p>
            <a:pPr marL="1714500" marR="0" lvl="3" indent="-342900" algn="l" defTabSz="457200" rtl="0" eaLnBrk="1" fontAlgn="auto" latinLnBrk="0" hangingPunct="1">
              <a:lnSpc>
                <a:spcPct val="100000"/>
              </a:lnSpc>
              <a:spcBef>
                <a:spcPct val="20000"/>
              </a:spcBef>
              <a:spcAft>
                <a:spcPts val="0"/>
              </a:spcAft>
              <a:buClr>
                <a:srgbClr val="FF8200"/>
              </a:buClr>
              <a:buSzPct val="100000"/>
              <a:buFont typeface="+mj-lt"/>
              <a:buAutoNum type="arabicPeriod"/>
              <a:tabLst/>
              <a:defRPr/>
            </a:pPr>
            <a:endParaRPr kumimoji="0" lang="en-US" sz="1600" b="0" i="0" u="none" strike="noStrike" kern="1200" cap="none" spc="0" normalizeH="0" baseline="0" noProof="0" dirty="0">
              <a:ln>
                <a:noFill/>
              </a:ln>
              <a:solidFill>
                <a:srgbClr val="424242"/>
              </a:solidFill>
              <a:effectLst/>
              <a:uLnTx/>
              <a:uFillTx/>
              <a:latin typeface="Open Sans"/>
              <a:ea typeface="+mn-ea"/>
              <a:cs typeface="Open Sans"/>
            </a:endParaRPr>
          </a:p>
          <a:p>
            <a:pPr marL="0" marR="0" lvl="0" indent="0" algn="l" defTabSz="457200" rtl="0" eaLnBrk="1" fontAlgn="auto" latinLnBrk="0" hangingPunct="1">
              <a:lnSpc>
                <a:spcPct val="100000"/>
              </a:lnSpc>
              <a:spcBef>
                <a:spcPct val="20000"/>
              </a:spcBef>
              <a:spcAft>
                <a:spcPts val="0"/>
              </a:spcAft>
              <a:buClrTx/>
              <a:buSzPct val="100000"/>
              <a:buFontTx/>
              <a:buNone/>
              <a:tabLst/>
              <a:defRPr/>
            </a:pPr>
            <a:r>
              <a:rPr kumimoji="0" lang="en-US" sz="1800" b="0" i="0" u="none" strike="noStrike" kern="1200" cap="none" spc="0" normalizeH="0" baseline="0" noProof="0" dirty="0">
                <a:ln>
                  <a:noFill/>
                </a:ln>
                <a:solidFill>
                  <a:srgbClr val="00205B"/>
                </a:solidFill>
                <a:effectLst/>
                <a:uLnTx/>
                <a:uFillTx/>
                <a:latin typeface="Open Sans"/>
                <a:ea typeface="+mn-ea"/>
                <a:cs typeface="Open Sans"/>
              </a:rPr>
              <a:t>Two Column Layout</a:t>
            </a:r>
          </a:p>
          <a:p>
            <a:pPr marL="742950" marR="0" lvl="1"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Bullet 1</a:t>
            </a:r>
          </a:p>
          <a:p>
            <a:pPr marL="742950" marR="0" lvl="1"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Bullet 2</a:t>
            </a:r>
          </a:p>
          <a:p>
            <a:pPr marL="1200150" marR="0" lvl="2"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Sub Bullet</a:t>
            </a:r>
          </a:p>
          <a:p>
            <a:pPr marL="1714500" marR="0" lvl="3" indent="-342900" algn="l" defTabSz="457200" rtl="0" eaLnBrk="1" fontAlgn="auto" latinLnBrk="0" hangingPunct="1">
              <a:lnSpc>
                <a:spcPct val="100000"/>
              </a:lnSpc>
              <a:spcBef>
                <a:spcPct val="20000"/>
              </a:spcBef>
              <a:spcAft>
                <a:spcPts val="0"/>
              </a:spcAft>
              <a:buClr>
                <a:srgbClr val="FF8200"/>
              </a:buClr>
              <a:buSzPct val="100000"/>
              <a:buFont typeface="+mj-lt"/>
              <a:buAutoNum type="arabicPeriod"/>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Numerical Bullet</a:t>
            </a:r>
          </a:p>
          <a:p>
            <a:pPr marL="1714500" marR="0" lvl="3" indent="-342900" algn="l" defTabSz="457200" rtl="0" eaLnBrk="1" fontAlgn="auto" latinLnBrk="0" hangingPunct="1">
              <a:lnSpc>
                <a:spcPct val="100000"/>
              </a:lnSpc>
              <a:spcBef>
                <a:spcPct val="20000"/>
              </a:spcBef>
              <a:spcAft>
                <a:spcPts val="0"/>
              </a:spcAft>
              <a:buClr>
                <a:srgbClr val="FF8200"/>
              </a:buClr>
              <a:buSzPct val="100000"/>
              <a:buFont typeface="+mj-lt"/>
              <a:buAutoNum type="arabicPeriod"/>
              <a:tabLst/>
              <a:defRPr/>
            </a:pPr>
            <a:endParaRPr kumimoji="0" lang="en-US" sz="1600" b="0" i="0" u="none" strike="noStrike" kern="1200" cap="none" spc="0" normalizeH="0" baseline="0" noProof="0" dirty="0">
              <a:ln>
                <a:noFill/>
              </a:ln>
              <a:solidFill>
                <a:srgbClr val="424242"/>
              </a:solidFill>
              <a:effectLst/>
              <a:uLnTx/>
              <a:uFillTx/>
              <a:latin typeface="Open Sans"/>
              <a:ea typeface="+mn-ea"/>
              <a:cs typeface="Open Sans"/>
            </a:endParaRPr>
          </a:p>
          <a:p>
            <a:pPr marL="0" marR="0" lvl="0" indent="0" algn="l" defTabSz="457200" rtl="0" eaLnBrk="1" fontAlgn="auto" latinLnBrk="0" hangingPunct="1">
              <a:lnSpc>
                <a:spcPct val="100000"/>
              </a:lnSpc>
              <a:spcBef>
                <a:spcPct val="20000"/>
              </a:spcBef>
              <a:spcAft>
                <a:spcPts val="0"/>
              </a:spcAft>
              <a:buClrTx/>
              <a:buSzPct val="100000"/>
              <a:buFontTx/>
              <a:buNone/>
              <a:tabLst/>
              <a:defRPr/>
            </a:pPr>
            <a:r>
              <a:rPr kumimoji="0" lang="en-US" sz="1800" b="0" i="0" u="none" strike="noStrike" kern="1200" cap="none" spc="0" normalizeH="0" baseline="0" noProof="0" dirty="0">
                <a:ln>
                  <a:noFill/>
                </a:ln>
                <a:solidFill>
                  <a:srgbClr val="00205B"/>
                </a:solidFill>
                <a:effectLst/>
                <a:uLnTx/>
                <a:uFillTx/>
                <a:latin typeface="Open Sans"/>
                <a:ea typeface="+mn-ea"/>
                <a:cs typeface="Open Sans"/>
              </a:rPr>
              <a:t>Two Column Layout</a:t>
            </a:r>
          </a:p>
          <a:p>
            <a:pPr marL="742950" marR="0" lvl="1"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Bullet 1</a:t>
            </a:r>
          </a:p>
          <a:p>
            <a:pPr marL="742950" marR="0" lvl="1"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Bullet 2</a:t>
            </a:r>
          </a:p>
          <a:p>
            <a:pPr marL="1200150" marR="0" lvl="2"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Sub Bullet</a:t>
            </a:r>
          </a:p>
          <a:p>
            <a:pPr marL="1714500" marR="0" lvl="3" indent="-342900" algn="l" defTabSz="457200" rtl="0" eaLnBrk="1" fontAlgn="auto" latinLnBrk="0" hangingPunct="1">
              <a:lnSpc>
                <a:spcPct val="100000"/>
              </a:lnSpc>
              <a:spcBef>
                <a:spcPct val="20000"/>
              </a:spcBef>
              <a:spcAft>
                <a:spcPts val="0"/>
              </a:spcAft>
              <a:buClr>
                <a:srgbClr val="FF8200"/>
              </a:buClr>
              <a:buSzPct val="100000"/>
              <a:buFont typeface="+mj-lt"/>
              <a:buAutoNum type="arabicPeriod"/>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Numerical Bullet</a:t>
            </a:r>
          </a:p>
          <a:p>
            <a:pPr marL="1714500" marR="0" lvl="3" indent="-342900" algn="l" defTabSz="457200" rtl="0" eaLnBrk="1" fontAlgn="auto" latinLnBrk="0" hangingPunct="1">
              <a:lnSpc>
                <a:spcPct val="100000"/>
              </a:lnSpc>
              <a:spcBef>
                <a:spcPct val="20000"/>
              </a:spcBef>
              <a:spcAft>
                <a:spcPts val="0"/>
              </a:spcAft>
              <a:buClr>
                <a:srgbClr val="FF8200"/>
              </a:buClr>
              <a:buSzPct val="100000"/>
              <a:buFont typeface="+mj-lt"/>
              <a:buAutoNum type="arabicPeriod"/>
              <a:tabLst/>
              <a:defRPr/>
            </a:pPr>
            <a:endParaRPr kumimoji="0" lang="en-US" sz="1600" b="0" i="0" u="none" strike="noStrike" kern="1200" cap="none" spc="0" normalizeH="0" baseline="0" noProof="0" dirty="0">
              <a:ln>
                <a:noFill/>
              </a:ln>
              <a:solidFill>
                <a:srgbClr val="424242"/>
              </a:solidFill>
              <a:effectLst/>
              <a:uLnTx/>
              <a:uFillTx/>
              <a:latin typeface="Open Sans"/>
              <a:ea typeface="+mn-ea"/>
              <a:cs typeface="Open Sans"/>
            </a:endParaRPr>
          </a:p>
        </p:txBody>
      </p:sp>
      <p:sp>
        <p:nvSpPr>
          <p:cNvPr id="2" name="Slide Number Placeholder 2">
            <a:extLst>
              <a:ext uri="{FF2B5EF4-FFF2-40B4-BE49-F238E27FC236}">
                <a16:creationId xmlns:a16="http://schemas.microsoft.com/office/drawing/2014/main" id="{BCA937F7-CA4E-118B-E6A4-6D39094B84DB}"/>
              </a:ext>
            </a:extLst>
          </p:cNvPr>
          <p:cNvSpPr txBox="1">
            <a:spLocks/>
          </p:cNvSpPr>
          <p:nvPr userDrawn="1"/>
        </p:nvSpPr>
        <p:spPr>
          <a:xfrm>
            <a:off x="9245953" y="6406847"/>
            <a:ext cx="2844800" cy="368847"/>
          </a:xfrm>
          <a:prstGeom prst="rect">
            <a:avLst/>
          </a:prstGeom>
        </p:spPr>
        <p:txBody>
          <a:bodyPr vert="horz" lIns="91440" tIns="45720" rIns="91440" bIns="45720" rtlCol="0" anchor="ctr"/>
          <a:lstStyle>
            <a:defPPr>
              <a:defRPr lang="en-US"/>
            </a:defPPr>
            <a:lvl1pPr marL="0" algn="r" defTabSz="457200" rtl="0" eaLnBrk="1" latinLnBrk="0" hangingPunct="1">
              <a:defRPr sz="800" kern="1200" baseline="0">
                <a:solidFill>
                  <a:srgbClr val="009BC7"/>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03CF35-8781-8A45-A5F8-8B87A8D5C6AE}" type="slidenum">
              <a:rPr lang="en-US" smtClean="0">
                <a:solidFill>
                  <a:schemeClr val="bg1"/>
                </a:solidFill>
              </a:rPr>
              <a:pPr/>
              <a:t>‹#›</a:t>
            </a:fld>
            <a:endParaRPr lang="en-US" dirty="0">
              <a:solidFill>
                <a:schemeClr val="bg1"/>
              </a:solidFill>
            </a:endParaRPr>
          </a:p>
        </p:txBody>
      </p:sp>
      <p:sp>
        <p:nvSpPr>
          <p:cNvPr id="3" name="Text Placeholder 4">
            <a:extLst>
              <a:ext uri="{FF2B5EF4-FFF2-40B4-BE49-F238E27FC236}">
                <a16:creationId xmlns:a16="http://schemas.microsoft.com/office/drawing/2014/main" id="{B991384D-FA48-7034-0B22-DD603F286626}"/>
              </a:ext>
            </a:extLst>
          </p:cNvPr>
          <p:cNvSpPr>
            <a:spLocks noGrp="1"/>
          </p:cNvSpPr>
          <p:nvPr>
            <p:ph type="body" sz="quarter" idx="13" hasCustomPrompt="1"/>
          </p:nvPr>
        </p:nvSpPr>
        <p:spPr>
          <a:xfrm>
            <a:off x="590768" y="364911"/>
            <a:ext cx="9242311" cy="520170"/>
          </a:xfrm>
          <a:prstGeom prst="rect">
            <a:avLst/>
          </a:prstGeom>
        </p:spPr>
        <p:txBody>
          <a:bodyPr>
            <a:noAutofit/>
          </a:bodyPr>
          <a:lstStyle>
            <a:lvl1pPr>
              <a:defRPr sz="3200" b="1"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Headline Goes Here (Initial Case)</a:t>
            </a:r>
          </a:p>
        </p:txBody>
      </p:sp>
      <p:sp>
        <p:nvSpPr>
          <p:cNvPr id="4" name="Subtitle 2">
            <a:extLst>
              <a:ext uri="{FF2B5EF4-FFF2-40B4-BE49-F238E27FC236}">
                <a16:creationId xmlns:a16="http://schemas.microsoft.com/office/drawing/2014/main" id="{2928384E-1FA1-9BCB-B581-97B34B9CDB4D}"/>
              </a:ext>
            </a:extLst>
          </p:cNvPr>
          <p:cNvSpPr>
            <a:spLocks noGrp="1"/>
          </p:cNvSpPr>
          <p:nvPr>
            <p:ph type="subTitle" idx="1" hasCustomPrompt="1"/>
          </p:nvPr>
        </p:nvSpPr>
        <p:spPr>
          <a:xfrm>
            <a:off x="590768" y="920172"/>
            <a:ext cx="8032023" cy="410835"/>
          </a:xfrm>
          <a:prstGeom prst="rect">
            <a:avLst/>
          </a:prstGeom>
        </p:spPr>
        <p:txBody>
          <a:bodyPr/>
          <a:lstStyle>
            <a:lvl1pPr marL="0" indent="0" algn="l">
              <a:buFont typeface="Arial"/>
              <a:buNone/>
              <a:defRPr b="1"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 (sentence case)</a:t>
            </a:r>
          </a:p>
        </p:txBody>
      </p:sp>
      <p:pic>
        <p:nvPicPr>
          <p:cNvPr id="5" name="Graphic 4">
            <a:extLst>
              <a:ext uri="{FF2B5EF4-FFF2-40B4-BE49-F238E27FC236}">
                <a16:creationId xmlns:a16="http://schemas.microsoft.com/office/drawing/2014/main" id="{D09C230E-5FAB-DCC5-B2AB-E7897136871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02573" y="6460648"/>
            <a:ext cx="254000" cy="254000"/>
          </a:xfrm>
          <a:prstGeom prst="rect">
            <a:avLst/>
          </a:prstGeom>
        </p:spPr>
      </p:pic>
      <p:sp>
        <p:nvSpPr>
          <p:cNvPr id="6" name="TextBox 5">
            <a:extLst>
              <a:ext uri="{FF2B5EF4-FFF2-40B4-BE49-F238E27FC236}">
                <a16:creationId xmlns:a16="http://schemas.microsoft.com/office/drawing/2014/main" id="{2F7471D9-1DE6-B7DC-AB87-4323332817A5}"/>
              </a:ext>
            </a:extLst>
          </p:cNvPr>
          <p:cNvSpPr txBox="1"/>
          <p:nvPr userDrawn="1"/>
        </p:nvSpPr>
        <p:spPr>
          <a:xfrm>
            <a:off x="557582" y="6495739"/>
            <a:ext cx="3483793" cy="200055"/>
          </a:xfrm>
          <a:prstGeom prst="rect">
            <a:avLst/>
          </a:prstGeom>
          <a:noFill/>
        </p:spPr>
        <p:txBody>
          <a:bodyPr wrap="square" rtlCol="0" anchor="b">
            <a:spAutoFit/>
          </a:bodyPr>
          <a:lstStyle/>
          <a:p>
            <a:pPr algn="l"/>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a:t>
            </a:r>
            <a:r>
              <a:rPr lang="en-US" sz="700" b="0" i="0" kern="1200" dirty="0" err="1">
                <a:solidFill>
                  <a:srgbClr val="53565A"/>
                </a:solidFill>
                <a:effectLst/>
                <a:latin typeface="Open Sans" panose="020B0606030504020204" pitchFamily="34" charset="0"/>
                <a:ea typeface="Open Sans" panose="020B0606030504020204" pitchFamily="34" charset="0"/>
                <a:cs typeface="Open Sans" panose="020B0606030504020204" pitchFamily="34" charset="0"/>
              </a:rPr>
              <a:t>Businessolver.com</a:t>
            </a:r>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 Inc. 2023 –</a:t>
            </a:r>
            <a:r>
              <a:rPr lang="en-US" sz="700" b="0" i="0" kern="1200" baseline="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 </a:t>
            </a:r>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Private and Confidential –</a:t>
            </a:r>
            <a:r>
              <a:rPr lang="en-US" sz="700" b="0" i="0" kern="1200" baseline="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 </a:t>
            </a:r>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Not for Distribution</a:t>
            </a:r>
            <a:endParaRPr lang="en-US" sz="700" dirty="0">
              <a:solidFill>
                <a:srgbClr val="53565A"/>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a:extLst>
              <a:ext uri="{FF2B5EF4-FFF2-40B4-BE49-F238E27FC236}">
                <a16:creationId xmlns:a16="http://schemas.microsoft.com/office/drawing/2014/main" id="{99B16CF5-4471-7CEA-260F-F5FCC0B263B0}"/>
              </a:ext>
            </a:extLst>
          </p:cNvPr>
          <p:cNvPicPr>
            <a:picLocks noChangeAspect="1"/>
          </p:cNvPicPr>
          <p:nvPr userDrawn="1"/>
        </p:nvPicPr>
        <p:blipFill>
          <a:blip r:embed="rId5"/>
          <a:stretch>
            <a:fillRect/>
          </a:stretch>
        </p:blipFill>
        <p:spPr>
          <a:xfrm>
            <a:off x="70519" y="399860"/>
            <a:ext cx="520432" cy="451954"/>
          </a:xfrm>
          <a:prstGeom prst="rect">
            <a:avLst/>
          </a:prstGeom>
        </p:spPr>
      </p:pic>
    </p:spTree>
    <p:extLst>
      <p:ext uri="{BB962C8B-B14F-4D97-AF65-F5344CB8AC3E}">
        <p14:creationId xmlns:p14="http://schemas.microsoft.com/office/powerpoint/2010/main" val="3084367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 Chart - Viol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hart Placeholder 10">
            <a:extLst>
              <a:ext uri="{FF2B5EF4-FFF2-40B4-BE49-F238E27FC236}">
                <a16:creationId xmlns:a16="http://schemas.microsoft.com/office/drawing/2014/main" id="{8C5D3025-126B-974A-9F70-AD0BFDBCCCFE}"/>
              </a:ext>
            </a:extLst>
          </p:cNvPr>
          <p:cNvSpPr>
            <a:spLocks noGrp="1"/>
          </p:cNvSpPr>
          <p:nvPr>
            <p:ph type="chart" sz="quarter" idx="12"/>
          </p:nvPr>
        </p:nvSpPr>
        <p:spPr>
          <a:xfrm>
            <a:off x="588663" y="1713706"/>
            <a:ext cx="10545315" cy="4406347"/>
          </a:xfrm>
          <a:prstGeom prst="rect">
            <a:avLst/>
          </a:prstGeom>
        </p:spPr>
        <p:txBody>
          <a:bodyPr/>
          <a:lstStyle/>
          <a:p>
            <a:r>
              <a:rPr lang="en-US" dirty="0"/>
              <a:t>Click icon to add chart</a:t>
            </a:r>
          </a:p>
        </p:txBody>
      </p:sp>
      <p:sp>
        <p:nvSpPr>
          <p:cNvPr id="2" name="Slide Number Placeholder 2">
            <a:extLst>
              <a:ext uri="{FF2B5EF4-FFF2-40B4-BE49-F238E27FC236}">
                <a16:creationId xmlns:a16="http://schemas.microsoft.com/office/drawing/2014/main" id="{6CD567FC-2BAB-6233-BDB3-ACD33C2FD446}"/>
              </a:ext>
            </a:extLst>
          </p:cNvPr>
          <p:cNvSpPr txBox="1">
            <a:spLocks/>
          </p:cNvSpPr>
          <p:nvPr userDrawn="1"/>
        </p:nvSpPr>
        <p:spPr>
          <a:xfrm>
            <a:off x="9245953" y="6406847"/>
            <a:ext cx="2844800" cy="368847"/>
          </a:xfrm>
          <a:prstGeom prst="rect">
            <a:avLst/>
          </a:prstGeom>
        </p:spPr>
        <p:txBody>
          <a:bodyPr vert="horz" lIns="91440" tIns="45720" rIns="91440" bIns="45720" rtlCol="0" anchor="ctr"/>
          <a:lstStyle>
            <a:defPPr>
              <a:defRPr lang="en-US"/>
            </a:defPPr>
            <a:lvl1pPr marL="0" algn="r" defTabSz="457200" rtl="0" eaLnBrk="1" latinLnBrk="0" hangingPunct="1">
              <a:defRPr sz="800" kern="1200" baseline="0">
                <a:solidFill>
                  <a:srgbClr val="009BC7"/>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03CF35-8781-8A45-A5F8-8B87A8D5C6AE}" type="slidenum">
              <a:rPr lang="en-US" smtClean="0">
                <a:solidFill>
                  <a:schemeClr val="bg1"/>
                </a:solidFill>
              </a:rPr>
              <a:pPr/>
              <a:t>‹#›</a:t>
            </a:fld>
            <a:endParaRPr lang="en-US" dirty="0">
              <a:solidFill>
                <a:schemeClr val="bg1"/>
              </a:solidFill>
            </a:endParaRPr>
          </a:p>
        </p:txBody>
      </p:sp>
      <p:sp>
        <p:nvSpPr>
          <p:cNvPr id="3" name="Text Placeholder 4">
            <a:extLst>
              <a:ext uri="{FF2B5EF4-FFF2-40B4-BE49-F238E27FC236}">
                <a16:creationId xmlns:a16="http://schemas.microsoft.com/office/drawing/2014/main" id="{81D25BB5-8CAC-57F4-DCEE-70C69F857AB6}"/>
              </a:ext>
            </a:extLst>
          </p:cNvPr>
          <p:cNvSpPr>
            <a:spLocks noGrp="1"/>
          </p:cNvSpPr>
          <p:nvPr>
            <p:ph type="body" sz="quarter" idx="13" hasCustomPrompt="1"/>
          </p:nvPr>
        </p:nvSpPr>
        <p:spPr>
          <a:xfrm>
            <a:off x="590768" y="364911"/>
            <a:ext cx="9242311" cy="520170"/>
          </a:xfrm>
          <a:prstGeom prst="rect">
            <a:avLst/>
          </a:prstGeom>
        </p:spPr>
        <p:txBody>
          <a:bodyPr>
            <a:noAutofit/>
          </a:bodyPr>
          <a:lstStyle>
            <a:lvl1pPr>
              <a:defRPr sz="3200" b="1"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Headline Goes Here (Initial Case)</a:t>
            </a:r>
          </a:p>
        </p:txBody>
      </p:sp>
      <p:sp>
        <p:nvSpPr>
          <p:cNvPr id="4" name="Subtitle 2">
            <a:extLst>
              <a:ext uri="{FF2B5EF4-FFF2-40B4-BE49-F238E27FC236}">
                <a16:creationId xmlns:a16="http://schemas.microsoft.com/office/drawing/2014/main" id="{C476D92A-CC6D-9348-9B21-614C2E12918B}"/>
              </a:ext>
            </a:extLst>
          </p:cNvPr>
          <p:cNvSpPr>
            <a:spLocks noGrp="1"/>
          </p:cNvSpPr>
          <p:nvPr>
            <p:ph type="subTitle" idx="1" hasCustomPrompt="1"/>
          </p:nvPr>
        </p:nvSpPr>
        <p:spPr>
          <a:xfrm>
            <a:off x="590768" y="920172"/>
            <a:ext cx="8032023" cy="410835"/>
          </a:xfrm>
          <a:prstGeom prst="rect">
            <a:avLst/>
          </a:prstGeom>
        </p:spPr>
        <p:txBody>
          <a:bodyPr/>
          <a:lstStyle>
            <a:lvl1pPr marL="0" indent="0" algn="l">
              <a:buFont typeface="Arial"/>
              <a:buNone/>
              <a:defRPr b="1"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 (sentence case)</a:t>
            </a:r>
          </a:p>
        </p:txBody>
      </p:sp>
      <p:pic>
        <p:nvPicPr>
          <p:cNvPr id="5" name="Graphic 4">
            <a:extLst>
              <a:ext uri="{FF2B5EF4-FFF2-40B4-BE49-F238E27FC236}">
                <a16:creationId xmlns:a16="http://schemas.microsoft.com/office/drawing/2014/main" id="{6792C26D-ED61-0C7A-73C4-6C38BE26A8B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02573" y="6460648"/>
            <a:ext cx="254000" cy="254000"/>
          </a:xfrm>
          <a:prstGeom prst="rect">
            <a:avLst/>
          </a:prstGeom>
        </p:spPr>
      </p:pic>
      <p:sp>
        <p:nvSpPr>
          <p:cNvPr id="6" name="TextBox 5">
            <a:extLst>
              <a:ext uri="{FF2B5EF4-FFF2-40B4-BE49-F238E27FC236}">
                <a16:creationId xmlns:a16="http://schemas.microsoft.com/office/drawing/2014/main" id="{87B8F0B3-C6F0-D8F2-1D80-C9A6B23EA3EA}"/>
              </a:ext>
            </a:extLst>
          </p:cNvPr>
          <p:cNvSpPr txBox="1"/>
          <p:nvPr userDrawn="1"/>
        </p:nvSpPr>
        <p:spPr>
          <a:xfrm>
            <a:off x="557582" y="6495739"/>
            <a:ext cx="3483793" cy="200055"/>
          </a:xfrm>
          <a:prstGeom prst="rect">
            <a:avLst/>
          </a:prstGeom>
          <a:noFill/>
        </p:spPr>
        <p:txBody>
          <a:bodyPr wrap="square" rtlCol="0" anchor="b">
            <a:spAutoFit/>
          </a:bodyPr>
          <a:lstStyle/>
          <a:p>
            <a:pPr algn="l"/>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a:t>
            </a:r>
            <a:r>
              <a:rPr lang="en-US" sz="700" b="0" i="0" kern="1200" dirty="0" err="1">
                <a:solidFill>
                  <a:srgbClr val="53565A"/>
                </a:solidFill>
                <a:effectLst/>
                <a:latin typeface="Open Sans" panose="020B0606030504020204" pitchFamily="34" charset="0"/>
                <a:ea typeface="Open Sans" panose="020B0606030504020204" pitchFamily="34" charset="0"/>
                <a:cs typeface="Open Sans" panose="020B0606030504020204" pitchFamily="34" charset="0"/>
              </a:rPr>
              <a:t>Businessolver.com</a:t>
            </a:r>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 Inc. 2023 –</a:t>
            </a:r>
            <a:r>
              <a:rPr lang="en-US" sz="700" b="0" i="0" kern="1200" baseline="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 </a:t>
            </a:r>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Private and Confidential –</a:t>
            </a:r>
            <a:r>
              <a:rPr lang="en-US" sz="700" b="0" i="0" kern="1200" baseline="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 </a:t>
            </a:r>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Not for Distribution</a:t>
            </a:r>
            <a:endParaRPr lang="en-US" sz="700" dirty="0">
              <a:solidFill>
                <a:srgbClr val="53565A"/>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a:extLst>
              <a:ext uri="{FF2B5EF4-FFF2-40B4-BE49-F238E27FC236}">
                <a16:creationId xmlns:a16="http://schemas.microsoft.com/office/drawing/2014/main" id="{280D410B-3B57-E118-B4E6-3BE8829EBEDB}"/>
              </a:ext>
            </a:extLst>
          </p:cNvPr>
          <p:cNvPicPr>
            <a:picLocks noChangeAspect="1"/>
          </p:cNvPicPr>
          <p:nvPr userDrawn="1"/>
        </p:nvPicPr>
        <p:blipFill>
          <a:blip r:embed="rId5"/>
          <a:stretch>
            <a:fillRect/>
          </a:stretch>
        </p:blipFill>
        <p:spPr>
          <a:xfrm>
            <a:off x="70519" y="399860"/>
            <a:ext cx="520432" cy="451954"/>
          </a:xfrm>
          <a:prstGeom prst="rect">
            <a:avLst/>
          </a:prstGeom>
        </p:spPr>
      </p:pic>
    </p:spTree>
    <p:extLst>
      <p:ext uri="{BB962C8B-B14F-4D97-AF65-F5344CB8AC3E}">
        <p14:creationId xmlns:p14="http://schemas.microsoft.com/office/powerpoint/2010/main" val="23615151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 - BLANK - Viol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Slide Number Placeholder 2">
            <a:extLst>
              <a:ext uri="{FF2B5EF4-FFF2-40B4-BE49-F238E27FC236}">
                <a16:creationId xmlns:a16="http://schemas.microsoft.com/office/drawing/2014/main" id="{9A205C04-E809-1E44-A4F0-1479E25A8657}"/>
              </a:ext>
            </a:extLst>
          </p:cNvPr>
          <p:cNvSpPr txBox="1">
            <a:spLocks/>
          </p:cNvSpPr>
          <p:nvPr userDrawn="1"/>
        </p:nvSpPr>
        <p:spPr>
          <a:xfrm>
            <a:off x="9245953" y="6406847"/>
            <a:ext cx="2844800" cy="368847"/>
          </a:xfrm>
          <a:prstGeom prst="rect">
            <a:avLst/>
          </a:prstGeom>
        </p:spPr>
        <p:txBody>
          <a:bodyPr vert="horz" lIns="91440" tIns="45720" rIns="91440" bIns="45720" rtlCol="0" anchor="ctr"/>
          <a:lstStyle>
            <a:defPPr>
              <a:defRPr lang="en-US"/>
            </a:defPPr>
            <a:lvl1pPr marL="0" algn="r" defTabSz="457200" rtl="0" eaLnBrk="1" latinLnBrk="0" hangingPunct="1">
              <a:defRPr sz="800" kern="1200" baseline="0">
                <a:solidFill>
                  <a:srgbClr val="009BC7"/>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03CF35-8781-8A45-A5F8-8B87A8D5C6AE}" type="slidenum">
              <a:rPr lang="en-US" smtClean="0">
                <a:solidFill>
                  <a:schemeClr val="bg1"/>
                </a:solidFill>
              </a:rPr>
              <a:pPr/>
              <a:t>‹#›</a:t>
            </a:fld>
            <a:endParaRPr lang="en-US" dirty="0">
              <a:solidFill>
                <a:schemeClr val="bg1"/>
              </a:solidFill>
            </a:endParaRPr>
          </a:p>
        </p:txBody>
      </p:sp>
      <p:pic>
        <p:nvPicPr>
          <p:cNvPr id="5" name="Graphic 4">
            <a:extLst>
              <a:ext uri="{FF2B5EF4-FFF2-40B4-BE49-F238E27FC236}">
                <a16:creationId xmlns:a16="http://schemas.microsoft.com/office/drawing/2014/main" id="{FE5430A1-4A6E-4FD0-DD92-B8899C23FD4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02573" y="6460648"/>
            <a:ext cx="254000" cy="254000"/>
          </a:xfrm>
          <a:prstGeom prst="rect">
            <a:avLst/>
          </a:prstGeom>
        </p:spPr>
      </p:pic>
      <p:sp>
        <p:nvSpPr>
          <p:cNvPr id="6" name="TextBox 5">
            <a:extLst>
              <a:ext uri="{FF2B5EF4-FFF2-40B4-BE49-F238E27FC236}">
                <a16:creationId xmlns:a16="http://schemas.microsoft.com/office/drawing/2014/main" id="{0670648D-A4F0-9F92-1F74-20D82E65E677}"/>
              </a:ext>
            </a:extLst>
          </p:cNvPr>
          <p:cNvSpPr txBox="1"/>
          <p:nvPr userDrawn="1"/>
        </p:nvSpPr>
        <p:spPr>
          <a:xfrm>
            <a:off x="557582" y="6495739"/>
            <a:ext cx="3483793" cy="200055"/>
          </a:xfrm>
          <a:prstGeom prst="rect">
            <a:avLst/>
          </a:prstGeom>
          <a:noFill/>
        </p:spPr>
        <p:txBody>
          <a:bodyPr wrap="square" rtlCol="0" anchor="b">
            <a:spAutoFit/>
          </a:bodyPr>
          <a:lstStyle/>
          <a:p>
            <a:pPr algn="l"/>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a:t>
            </a:r>
            <a:r>
              <a:rPr lang="en-US" sz="700" b="0" i="0" kern="1200" dirty="0" err="1">
                <a:solidFill>
                  <a:srgbClr val="53565A"/>
                </a:solidFill>
                <a:effectLst/>
                <a:latin typeface="Open Sans" panose="020B0606030504020204" pitchFamily="34" charset="0"/>
                <a:ea typeface="Open Sans" panose="020B0606030504020204" pitchFamily="34" charset="0"/>
                <a:cs typeface="Open Sans" panose="020B0606030504020204" pitchFamily="34" charset="0"/>
              </a:rPr>
              <a:t>Businessolver.com</a:t>
            </a:r>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 Inc. 2023 –</a:t>
            </a:r>
            <a:r>
              <a:rPr lang="en-US" sz="700" b="0" i="0" kern="1200" baseline="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 </a:t>
            </a:r>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Private and Confidential –</a:t>
            </a:r>
            <a:r>
              <a:rPr lang="en-US" sz="700" b="0" i="0" kern="1200" baseline="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 </a:t>
            </a:r>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Not for Distribution</a:t>
            </a:r>
            <a:endParaRPr lang="en-US" sz="700" dirty="0">
              <a:solidFill>
                <a:srgbClr val="53565A"/>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608546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allout Slide - Viol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60E21BA-C247-B3EA-91EF-AA7E88305A2B}"/>
              </a:ext>
            </a:extLst>
          </p:cNvPr>
          <p:cNvSpPr txBox="1">
            <a:spLocks/>
          </p:cNvSpPr>
          <p:nvPr userDrawn="1"/>
        </p:nvSpPr>
        <p:spPr>
          <a:xfrm>
            <a:off x="9245953" y="6406847"/>
            <a:ext cx="2844800" cy="368847"/>
          </a:xfrm>
          <a:prstGeom prst="rect">
            <a:avLst/>
          </a:prstGeom>
        </p:spPr>
        <p:txBody>
          <a:bodyPr vert="horz" lIns="91440" tIns="45720" rIns="91440" bIns="45720" rtlCol="0" anchor="ctr"/>
          <a:lstStyle>
            <a:defPPr>
              <a:defRPr lang="en-US"/>
            </a:defPPr>
            <a:lvl1pPr marL="0" algn="r" defTabSz="457200" rtl="0" eaLnBrk="1" latinLnBrk="0" hangingPunct="1">
              <a:defRPr sz="800" kern="1200" baseline="0">
                <a:solidFill>
                  <a:srgbClr val="009BC7"/>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03CF35-8781-8A45-A5F8-8B87A8D5C6AE}" type="slidenum">
              <a:rPr lang="en-US" smtClean="0">
                <a:solidFill>
                  <a:schemeClr val="bg1"/>
                </a:solidFill>
              </a:rPr>
              <a:pPr/>
              <a:t>‹#›</a:t>
            </a:fld>
            <a:endParaRPr lang="en-US" dirty="0">
              <a:solidFill>
                <a:schemeClr val="bg1"/>
              </a:solidFill>
            </a:endParaRPr>
          </a:p>
        </p:txBody>
      </p:sp>
      <p:pic>
        <p:nvPicPr>
          <p:cNvPr id="4" name="Picture 3">
            <a:extLst>
              <a:ext uri="{FF2B5EF4-FFF2-40B4-BE49-F238E27FC236}">
                <a16:creationId xmlns:a16="http://schemas.microsoft.com/office/drawing/2014/main" id="{E4C6919B-4B11-DACA-F4AA-CCFC285F126F}"/>
              </a:ext>
            </a:extLst>
          </p:cNvPr>
          <p:cNvPicPr>
            <a:picLocks noChangeAspect="1"/>
          </p:cNvPicPr>
          <p:nvPr userDrawn="1"/>
        </p:nvPicPr>
        <p:blipFill>
          <a:blip r:embed="rId3"/>
          <a:stretch>
            <a:fillRect/>
          </a:stretch>
        </p:blipFill>
        <p:spPr>
          <a:xfrm rot="5400000">
            <a:off x="11122201" y="6266287"/>
            <a:ext cx="520432" cy="451954"/>
          </a:xfrm>
          <a:prstGeom prst="rect">
            <a:avLst/>
          </a:prstGeom>
        </p:spPr>
      </p:pic>
      <p:sp>
        <p:nvSpPr>
          <p:cNvPr id="5" name="Rounded Rectangle 4">
            <a:extLst>
              <a:ext uri="{FF2B5EF4-FFF2-40B4-BE49-F238E27FC236}">
                <a16:creationId xmlns:a16="http://schemas.microsoft.com/office/drawing/2014/main" id="{0FAF2E82-1916-A966-EF86-3198A6607045}"/>
              </a:ext>
            </a:extLst>
          </p:cNvPr>
          <p:cNvSpPr/>
          <p:nvPr userDrawn="1"/>
        </p:nvSpPr>
        <p:spPr>
          <a:xfrm>
            <a:off x="5891281" y="758545"/>
            <a:ext cx="5700950" cy="5340910"/>
          </a:xfrm>
          <a:prstGeom prst="roundRect">
            <a:avLst>
              <a:gd name="adj" fmla="val 82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21">
            <a:extLst>
              <a:ext uri="{FF2B5EF4-FFF2-40B4-BE49-F238E27FC236}">
                <a16:creationId xmlns:a16="http://schemas.microsoft.com/office/drawing/2014/main" id="{84913B24-7E3A-913F-257F-36713B9DE47D}"/>
              </a:ext>
            </a:extLst>
          </p:cNvPr>
          <p:cNvSpPr>
            <a:spLocks noGrp="1"/>
          </p:cNvSpPr>
          <p:nvPr>
            <p:ph sz="quarter" idx="14" hasCustomPrompt="1"/>
          </p:nvPr>
        </p:nvSpPr>
        <p:spPr>
          <a:xfrm>
            <a:off x="6288700" y="1177724"/>
            <a:ext cx="4906111" cy="4502552"/>
          </a:xfrm>
          <a:prstGeom prst="rect">
            <a:avLst/>
          </a:prstGeom>
        </p:spPr>
        <p:txBody>
          <a:bodyPr/>
          <a:lstStyle/>
          <a:p>
            <a:pPr lvl="0"/>
            <a:r>
              <a:rPr lang="en-US"/>
              <a:t>Chart/image/photo/stat</a:t>
            </a:r>
          </a:p>
        </p:txBody>
      </p:sp>
      <p:sp>
        <p:nvSpPr>
          <p:cNvPr id="10" name="Text Placeholder 4">
            <a:extLst>
              <a:ext uri="{FF2B5EF4-FFF2-40B4-BE49-F238E27FC236}">
                <a16:creationId xmlns:a16="http://schemas.microsoft.com/office/drawing/2014/main" id="{9E3A055D-0C58-D94B-D215-1E834553B396}"/>
              </a:ext>
            </a:extLst>
          </p:cNvPr>
          <p:cNvSpPr>
            <a:spLocks noGrp="1"/>
          </p:cNvSpPr>
          <p:nvPr>
            <p:ph type="body" sz="quarter" idx="12" hasCustomPrompt="1"/>
          </p:nvPr>
        </p:nvSpPr>
        <p:spPr>
          <a:xfrm>
            <a:off x="590768" y="2185784"/>
            <a:ext cx="4880937" cy="793953"/>
          </a:xfrm>
          <a:prstGeom prst="rect">
            <a:avLst/>
          </a:prstGeom>
        </p:spPr>
        <p:txBody>
          <a:bodyPr>
            <a:normAutofit/>
          </a:bodyPr>
          <a:lstStyle>
            <a:lvl1pPr>
              <a:defRPr sz="4000" b="1" i="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Call Out Slide</a:t>
            </a:r>
          </a:p>
        </p:txBody>
      </p:sp>
      <p:sp>
        <p:nvSpPr>
          <p:cNvPr id="11" name="Subtitle 2">
            <a:extLst>
              <a:ext uri="{FF2B5EF4-FFF2-40B4-BE49-F238E27FC236}">
                <a16:creationId xmlns:a16="http://schemas.microsoft.com/office/drawing/2014/main" id="{36E5827A-DE9F-4E3E-4413-A95FFB2440F8}"/>
              </a:ext>
            </a:extLst>
          </p:cNvPr>
          <p:cNvSpPr>
            <a:spLocks noGrp="1"/>
          </p:cNvSpPr>
          <p:nvPr>
            <p:ph type="subTitle" idx="1" hasCustomPrompt="1"/>
          </p:nvPr>
        </p:nvSpPr>
        <p:spPr>
          <a:xfrm>
            <a:off x="590768" y="3131503"/>
            <a:ext cx="4880938" cy="2113635"/>
          </a:xfrm>
          <a:prstGeom prst="rect">
            <a:avLst/>
          </a:prstGeom>
        </p:spPr>
        <p:txBody>
          <a:bodyPr/>
          <a:lstStyle>
            <a:lvl1pPr marL="0" indent="0" algn="l">
              <a:buFont typeface="Arial"/>
              <a:buNone/>
              <a:defRPr b="1" i="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spcBef>
                <a:spcPts val="0"/>
              </a:spcBef>
              <a:buSzTx/>
              <a:defRPr/>
            </a:pPr>
            <a:r>
              <a:rPr lang="en-US" b="1">
                <a:solidFill>
                  <a:schemeClr val="bg1"/>
                </a:solidFill>
              </a:rPr>
              <a:t>White text only. This slide is used to call forward and emphasize a singular message. stats, photos, system shots, solvers, etc. </a:t>
            </a:r>
          </a:p>
        </p:txBody>
      </p:sp>
      <p:pic>
        <p:nvPicPr>
          <p:cNvPr id="14" name="Picture 13">
            <a:extLst>
              <a:ext uri="{FF2B5EF4-FFF2-40B4-BE49-F238E27FC236}">
                <a16:creationId xmlns:a16="http://schemas.microsoft.com/office/drawing/2014/main" id="{3C23CED3-D412-9AAB-5E63-86696923EC19}"/>
              </a:ext>
            </a:extLst>
          </p:cNvPr>
          <p:cNvPicPr>
            <a:picLocks noChangeAspect="1"/>
          </p:cNvPicPr>
          <p:nvPr userDrawn="1"/>
        </p:nvPicPr>
        <p:blipFill>
          <a:blip r:embed="rId4"/>
          <a:stretch>
            <a:fillRect/>
          </a:stretch>
        </p:blipFill>
        <p:spPr>
          <a:xfrm>
            <a:off x="302573" y="6460648"/>
            <a:ext cx="254000" cy="254000"/>
          </a:xfrm>
          <a:prstGeom prst="rect">
            <a:avLst/>
          </a:prstGeom>
        </p:spPr>
      </p:pic>
      <p:sp>
        <p:nvSpPr>
          <p:cNvPr id="15" name="TextBox 14">
            <a:extLst>
              <a:ext uri="{FF2B5EF4-FFF2-40B4-BE49-F238E27FC236}">
                <a16:creationId xmlns:a16="http://schemas.microsoft.com/office/drawing/2014/main" id="{9F9E2EDE-C33D-5325-282E-A218608D2AB2}"/>
              </a:ext>
            </a:extLst>
          </p:cNvPr>
          <p:cNvSpPr txBox="1"/>
          <p:nvPr userDrawn="1"/>
        </p:nvSpPr>
        <p:spPr>
          <a:xfrm>
            <a:off x="557582" y="6495739"/>
            <a:ext cx="3483793" cy="200055"/>
          </a:xfrm>
          <a:prstGeom prst="rect">
            <a:avLst/>
          </a:prstGeom>
          <a:noFill/>
        </p:spPr>
        <p:txBody>
          <a:bodyPr wrap="square" rtlCol="0" anchor="b">
            <a:spAutoFit/>
          </a:bodyPr>
          <a:lstStyle/>
          <a:p>
            <a:pPr algn="l"/>
            <a:r>
              <a:rPr lang="en-US" sz="700" b="0" i="0" kern="12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©Businessolver.com, Inc. 2023 –</a:t>
            </a:r>
            <a:r>
              <a:rPr lang="en-US" sz="700" b="0" i="0" kern="1200" baseline="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700" b="0" i="0" kern="12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Private and Confidential –</a:t>
            </a:r>
            <a:r>
              <a:rPr lang="en-US" sz="700" b="0" i="0" kern="1200" baseline="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700" b="0" i="0" kern="12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Not for Distribution</a:t>
            </a:r>
            <a:endParaRPr lang="en-US" sz="7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890749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ransition Silde - Gras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B4830744-517E-2EB7-6AD9-5F00DD915581}"/>
              </a:ext>
            </a:extLst>
          </p:cNvPr>
          <p:cNvSpPr/>
          <p:nvPr userDrawn="1"/>
        </p:nvSpPr>
        <p:spPr>
          <a:xfrm>
            <a:off x="296561" y="308919"/>
            <a:ext cx="11069429" cy="5980670"/>
          </a:xfrm>
          <a:prstGeom prst="roundRect">
            <a:avLst>
              <a:gd name="adj" fmla="val 152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4">
            <a:extLst>
              <a:ext uri="{FF2B5EF4-FFF2-40B4-BE49-F238E27FC236}">
                <a16:creationId xmlns:a16="http://schemas.microsoft.com/office/drawing/2014/main" id="{A34FE3FB-5F2F-6666-EAB3-BF1A76A8F4C0}"/>
              </a:ext>
            </a:extLst>
          </p:cNvPr>
          <p:cNvSpPr>
            <a:spLocks noGrp="1"/>
          </p:cNvSpPr>
          <p:nvPr>
            <p:ph type="body" sz="quarter" idx="12" hasCustomPrompt="1"/>
          </p:nvPr>
        </p:nvSpPr>
        <p:spPr>
          <a:xfrm>
            <a:off x="590769" y="1988622"/>
            <a:ext cx="5387124" cy="793953"/>
          </a:xfrm>
          <a:prstGeom prst="rect">
            <a:avLst/>
          </a:prstGeom>
        </p:spPr>
        <p:txBody>
          <a:bodyPr/>
          <a:lstStyle>
            <a:lvl1pPr>
              <a:defRPr sz="5400" b="1"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Transition</a:t>
            </a:r>
          </a:p>
        </p:txBody>
      </p:sp>
      <p:sp>
        <p:nvSpPr>
          <p:cNvPr id="4" name="Subtitle 2">
            <a:extLst>
              <a:ext uri="{FF2B5EF4-FFF2-40B4-BE49-F238E27FC236}">
                <a16:creationId xmlns:a16="http://schemas.microsoft.com/office/drawing/2014/main" id="{E78474C2-0CD8-39C5-00CF-1418001F84E9}"/>
              </a:ext>
            </a:extLst>
          </p:cNvPr>
          <p:cNvSpPr>
            <a:spLocks noGrp="1"/>
          </p:cNvSpPr>
          <p:nvPr>
            <p:ph type="subTitle" idx="1" hasCustomPrompt="1"/>
          </p:nvPr>
        </p:nvSpPr>
        <p:spPr>
          <a:xfrm>
            <a:off x="590768" y="2934341"/>
            <a:ext cx="5387125" cy="2113635"/>
          </a:xfrm>
          <a:prstGeom prst="rect">
            <a:avLst/>
          </a:prstGeom>
        </p:spPr>
        <p:txBody>
          <a:bodyPr/>
          <a:lstStyle>
            <a:lvl1pPr marL="0" indent="0" algn="l">
              <a:buFont typeface="Arial"/>
              <a:buNone/>
              <a:defRPr b="1" i="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a:t>
            </a:r>
          </a:p>
        </p:txBody>
      </p:sp>
      <p:pic>
        <p:nvPicPr>
          <p:cNvPr id="5" name="Picture 4">
            <a:extLst>
              <a:ext uri="{FF2B5EF4-FFF2-40B4-BE49-F238E27FC236}">
                <a16:creationId xmlns:a16="http://schemas.microsoft.com/office/drawing/2014/main" id="{ADBDD438-2091-1A86-87B4-D437334FD600}"/>
              </a:ext>
            </a:extLst>
          </p:cNvPr>
          <p:cNvPicPr>
            <a:picLocks noChangeAspect="1"/>
          </p:cNvPicPr>
          <p:nvPr userDrawn="1"/>
        </p:nvPicPr>
        <p:blipFill>
          <a:blip r:embed="rId3"/>
          <a:stretch>
            <a:fillRect/>
          </a:stretch>
        </p:blipFill>
        <p:spPr>
          <a:xfrm>
            <a:off x="302573" y="6460648"/>
            <a:ext cx="254000" cy="254000"/>
          </a:xfrm>
          <a:prstGeom prst="rect">
            <a:avLst/>
          </a:prstGeom>
        </p:spPr>
      </p:pic>
      <p:sp>
        <p:nvSpPr>
          <p:cNvPr id="8" name="TextBox 7">
            <a:extLst>
              <a:ext uri="{FF2B5EF4-FFF2-40B4-BE49-F238E27FC236}">
                <a16:creationId xmlns:a16="http://schemas.microsoft.com/office/drawing/2014/main" id="{F23649DC-A2B7-0602-685D-F1659B431048}"/>
              </a:ext>
            </a:extLst>
          </p:cNvPr>
          <p:cNvSpPr txBox="1"/>
          <p:nvPr userDrawn="1"/>
        </p:nvSpPr>
        <p:spPr>
          <a:xfrm>
            <a:off x="557582" y="6495739"/>
            <a:ext cx="3483793" cy="200055"/>
          </a:xfrm>
          <a:prstGeom prst="rect">
            <a:avLst/>
          </a:prstGeom>
          <a:noFill/>
        </p:spPr>
        <p:txBody>
          <a:bodyPr wrap="square" rtlCol="0" anchor="b">
            <a:spAutoFit/>
          </a:bodyPr>
          <a:lstStyle/>
          <a:p>
            <a:pPr algn="l"/>
            <a:r>
              <a:rPr lang="en-US" sz="700" b="0"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t>
            </a:r>
            <a:r>
              <a:rPr lang="en-US" sz="700" b="0" i="0" kern="120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Businessolver.com</a:t>
            </a:r>
            <a:r>
              <a:rPr lang="en-US" sz="700" b="0"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Inc. 2023 –</a:t>
            </a:r>
            <a:r>
              <a:rPr lang="en-US" sz="700" b="0" i="0" kern="1200" baseline="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700" b="0"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Private and Confidential –</a:t>
            </a:r>
            <a:r>
              <a:rPr lang="en-US" sz="700" b="0" i="0" kern="1200" baseline="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700" b="0"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Not for Distribution</a:t>
            </a:r>
            <a:endParaRPr lang="en-US" sz="7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10">
            <a:extLst>
              <a:ext uri="{FF2B5EF4-FFF2-40B4-BE49-F238E27FC236}">
                <a16:creationId xmlns:a16="http://schemas.microsoft.com/office/drawing/2014/main" id="{549F4C82-6C26-9E10-F878-A80164651F24}"/>
              </a:ext>
            </a:extLst>
          </p:cNvPr>
          <p:cNvPicPr>
            <a:picLocks noChangeAspect="1"/>
          </p:cNvPicPr>
          <p:nvPr userDrawn="1"/>
        </p:nvPicPr>
        <p:blipFill>
          <a:blip r:embed="rId4"/>
          <a:stretch>
            <a:fillRect/>
          </a:stretch>
        </p:blipFill>
        <p:spPr>
          <a:xfrm>
            <a:off x="590768" y="1483609"/>
            <a:ext cx="6896100" cy="50800"/>
          </a:xfrm>
          <a:prstGeom prst="rect">
            <a:avLst/>
          </a:prstGeom>
        </p:spPr>
      </p:pic>
      <p:sp>
        <p:nvSpPr>
          <p:cNvPr id="12" name="Slide Number Placeholder 2">
            <a:extLst>
              <a:ext uri="{FF2B5EF4-FFF2-40B4-BE49-F238E27FC236}">
                <a16:creationId xmlns:a16="http://schemas.microsoft.com/office/drawing/2014/main" id="{39F48DC4-EE65-F82E-DCEF-C70EC024EA60}"/>
              </a:ext>
            </a:extLst>
          </p:cNvPr>
          <p:cNvSpPr txBox="1">
            <a:spLocks/>
          </p:cNvSpPr>
          <p:nvPr userDrawn="1"/>
        </p:nvSpPr>
        <p:spPr>
          <a:xfrm>
            <a:off x="9219841" y="6405757"/>
            <a:ext cx="2844800" cy="368847"/>
          </a:xfrm>
          <a:prstGeom prst="rect">
            <a:avLst/>
          </a:prstGeom>
        </p:spPr>
        <p:txBody>
          <a:bodyPr vert="horz" lIns="91440" tIns="45720" rIns="91440" bIns="45720" rtlCol="0" anchor="ctr"/>
          <a:lstStyle>
            <a:defPPr>
              <a:defRPr lang="en-US"/>
            </a:defPPr>
            <a:lvl1pPr marL="0" algn="r" defTabSz="457200" rtl="0" eaLnBrk="1" latinLnBrk="0" hangingPunct="1">
              <a:defRPr sz="800" kern="1200" baseline="0">
                <a:solidFill>
                  <a:srgbClr val="009BC7"/>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03CF35-8781-8A45-A5F8-8B87A8D5C6AE}" type="slidenum">
              <a:rPr lang="en-US" smtClean="0">
                <a:solidFill>
                  <a:srgbClr val="53565A"/>
                </a:solidFill>
              </a:rPr>
              <a:pPr/>
              <a:t>‹#›</a:t>
            </a:fld>
            <a:endParaRPr lang="en-US">
              <a:solidFill>
                <a:srgbClr val="53565A"/>
              </a:solidFill>
            </a:endParaRPr>
          </a:p>
        </p:txBody>
      </p:sp>
      <p:pic>
        <p:nvPicPr>
          <p:cNvPr id="13" name="Picture 12">
            <a:extLst>
              <a:ext uri="{FF2B5EF4-FFF2-40B4-BE49-F238E27FC236}">
                <a16:creationId xmlns:a16="http://schemas.microsoft.com/office/drawing/2014/main" id="{BE5F786A-F503-090F-0194-98B3997E067D}"/>
              </a:ext>
            </a:extLst>
          </p:cNvPr>
          <p:cNvPicPr>
            <a:picLocks noChangeAspect="1"/>
          </p:cNvPicPr>
          <p:nvPr userDrawn="1"/>
        </p:nvPicPr>
        <p:blipFill>
          <a:blip r:embed="rId5"/>
          <a:stretch>
            <a:fillRect/>
          </a:stretch>
        </p:blipFill>
        <p:spPr>
          <a:xfrm rot="5400000">
            <a:off x="11105775" y="6273581"/>
            <a:ext cx="520431" cy="451953"/>
          </a:xfrm>
          <a:prstGeom prst="rect">
            <a:avLst/>
          </a:prstGeom>
        </p:spPr>
      </p:pic>
    </p:spTree>
    <p:extLst>
      <p:ext uri="{BB962C8B-B14F-4D97-AF65-F5344CB8AC3E}">
        <p14:creationId xmlns:p14="http://schemas.microsoft.com/office/powerpoint/2010/main" val="4208748007"/>
      </p:ext>
    </p:extLst>
  </p:cSld>
  <p:clrMapOvr>
    <a:masterClrMapping/>
  </p:clrMapOvr>
  <p:extLst>
    <p:ext uri="{DCECCB84-F9BA-43D5-87BE-67443E8EF086}">
      <p15:sldGuideLst xmlns:p15="http://schemas.microsoft.com/office/powerpoint/2012/main">
        <p15:guide id="1" orient="horz" pos="2160">
          <p15:clr>
            <a:srgbClr val="FBAE40"/>
          </p15:clr>
        </p15:guide>
        <p15:guide id="2" pos="115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Slide - 1 Column - Gras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13">
            <a:extLst>
              <a:ext uri="{FF2B5EF4-FFF2-40B4-BE49-F238E27FC236}">
                <a16:creationId xmlns:a16="http://schemas.microsoft.com/office/drawing/2014/main" id="{0583E80B-BC30-7448-B2CA-D5934E0C3155}"/>
              </a:ext>
            </a:extLst>
          </p:cNvPr>
          <p:cNvSpPr>
            <a:spLocks noGrp="1"/>
          </p:cNvSpPr>
          <p:nvPr>
            <p:ph type="body" sz="quarter" idx="12" hasCustomPrompt="1"/>
          </p:nvPr>
        </p:nvSpPr>
        <p:spPr>
          <a:xfrm>
            <a:off x="590768" y="1651820"/>
            <a:ext cx="10545314" cy="446928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Pct val="100000"/>
              <a:buFontTx/>
              <a:buNone/>
              <a:tabLst/>
              <a:defRPr sz="1600" b="0" baseline="0">
                <a:solidFill>
                  <a:schemeClr val="tx1"/>
                </a:solidFill>
              </a:defRPr>
            </a:lvl1pPr>
            <a:lvl2pPr marL="742950" marR="0"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sz="1600" b="0">
                <a:solidFill>
                  <a:schemeClr val="tx1"/>
                </a:solidFill>
              </a:defRPr>
            </a:lvl2pPr>
            <a:lvl3pPr marL="1200150" marR="0"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sz="1600" b="0" baseline="0">
                <a:solidFill>
                  <a:schemeClr val="tx1"/>
                </a:solidFill>
              </a:defRPr>
            </a:lvl3pPr>
            <a:lvl4pPr marL="1714500" marR="0" indent="-342900" algn="l" defTabSz="457200" rtl="0" eaLnBrk="1" fontAlgn="auto" latinLnBrk="0" hangingPunct="1">
              <a:lnSpc>
                <a:spcPct val="100000"/>
              </a:lnSpc>
              <a:spcBef>
                <a:spcPct val="20000"/>
              </a:spcBef>
              <a:spcAft>
                <a:spcPts val="0"/>
              </a:spcAft>
              <a:buClr>
                <a:srgbClr val="FF8200"/>
              </a:buClr>
              <a:buSzPct val="100000"/>
              <a:buFont typeface="+mj-lt"/>
              <a:buAutoNum type="arabicPeriod"/>
              <a:tabLst/>
              <a:defRPr>
                <a:solidFill>
                  <a:schemeClr val="tx1"/>
                </a:solidFill>
              </a:defRPr>
            </a:lvl4pPr>
            <a:lvl5pPr marL="2057400" marR="0" indent="-22860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a:lvl5pPr>
          </a:lstStyle>
          <a:p>
            <a:pPr marL="0" marR="0" lvl="0" indent="0" algn="l" defTabSz="457200" rtl="0" eaLnBrk="1" fontAlgn="auto" latinLnBrk="0" hangingPunct="1">
              <a:lnSpc>
                <a:spcPct val="100000"/>
              </a:lnSpc>
              <a:spcBef>
                <a:spcPct val="20000"/>
              </a:spcBef>
              <a:spcAft>
                <a:spcPts val="0"/>
              </a:spcAft>
              <a:buClrTx/>
              <a:buSzPct val="100000"/>
              <a:buFontTx/>
              <a:buNone/>
              <a:tabLst/>
              <a:defRPr/>
            </a:pPr>
            <a:r>
              <a:rPr kumimoji="0" lang="en-US" sz="1800" b="0" i="0" u="none" strike="noStrike" kern="1200" cap="none" spc="0" normalizeH="0" baseline="0" noProof="0" dirty="0">
                <a:ln>
                  <a:noFill/>
                </a:ln>
                <a:solidFill>
                  <a:srgbClr val="00205B"/>
                </a:solidFill>
                <a:effectLst/>
                <a:uLnTx/>
                <a:uFillTx/>
                <a:latin typeface="Open Sans"/>
                <a:ea typeface="+mn-ea"/>
                <a:cs typeface="Open Sans"/>
              </a:rPr>
              <a:t>One Column Layout</a:t>
            </a:r>
          </a:p>
          <a:p>
            <a:pPr marL="742950" marR="0" lvl="1"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Bullet 1</a:t>
            </a:r>
          </a:p>
          <a:p>
            <a:pPr marL="742950" marR="0" lvl="1"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Bullet 2</a:t>
            </a:r>
          </a:p>
          <a:p>
            <a:pPr marL="1200150" marR="0" lvl="2"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Sub Bullet</a:t>
            </a:r>
          </a:p>
          <a:p>
            <a:pPr marL="1714500" marR="0" lvl="3" indent="-342900" algn="l" defTabSz="457200" rtl="0" eaLnBrk="1" fontAlgn="auto" latinLnBrk="0" hangingPunct="1">
              <a:lnSpc>
                <a:spcPct val="100000"/>
              </a:lnSpc>
              <a:spcBef>
                <a:spcPct val="20000"/>
              </a:spcBef>
              <a:spcAft>
                <a:spcPts val="0"/>
              </a:spcAft>
              <a:buClr>
                <a:srgbClr val="FF8200"/>
              </a:buClr>
              <a:buSzPct val="100000"/>
              <a:buFont typeface="+mj-lt"/>
              <a:buAutoNum type="arabicPeriod"/>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Numerical Bullet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lvl="2"/>
            <a:endParaRPr lang="en-US" dirty="0"/>
          </a:p>
          <a:p>
            <a:pPr marL="285750" marR="0" lvl="0" indent="-285750" algn="l" defTabSz="457200" rtl="0" eaLnBrk="1" fontAlgn="auto" latinLnBrk="0" hangingPunct="1">
              <a:lnSpc>
                <a:spcPct val="100000"/>
              </a:lnSpc>
              <a:spcBef>
                <a:spcPct val="20000"/>
              </a:spcBef>
              <a:spcAft>
                <a:spcPts val="0"/>
              </a:spcAft>
              <a:buClr>
                <a:schemeClr val="accent2"/>
              </a:buClr>
              <a:buSzPct val="100000"/>
              <a:buFont typeface="Arial" panose="020B0604020202020204" pitchFamily="34" charset="0"/>
              <a:buChar char="•"/>
              <a:tabLst/>
              <a:defRPr/>
            </a:pPr>
            <a:endParaRPr lang="en-US" dirty="0"/>
          </a:p>
          <a:p>
            <a:pPr marL="285750" marR="0" lvl="0" indent="-285750" algn="l" defTabSz="457200" rtl="0" eaLnBrk="1" fontAlgn="auto" latinLnBrk="0" hangingPunct="1">
              <a:lnSpc>
                <a:spcPct val="100000"/>
              </a:lnSpc>
              <a:spcBef>
                <a:spcPct val="20000"/>
              </a:spcBef>
              <a:spcAft>
                <a:spcPts val="0"/>
              </a:spcAft>
              <a:buClr>
                <a:schemeClr val="accent2"/>
              </a:buClr>
              <a:buSzPct val="100000"/>
              <a:buFont typeface="Arial" panose="020B0604020202020204" pitchFamily="34" charset="0"/>
              <a:buChar char="•"/>
              <a:tabLst/>
              <a:defRPr/>
            </a:pPr>
            <a:endParaRPr lang="en-US" dirty="0"/>
          </a:p>
          <a:p>
            <a:pPr lvl="2"/>
            <a:endParaRPr lang="en-US" dirty="0"/>
          </a:p>
        </p:txBody>
      </p:sp>
      <p:sp>
        <p:nvSpPr>
          <p:cNvPr id="2" name="Slide Number Placeholder 2">
            <a:extLst>
              <a:ext uri="{FF2B5EF4-FFF2-40B4-BE49-F238E27FC236}">
                <a16:creationId xmlns:a16="http://schemas.microsoft.com/office/drawing/2014/main" id="{C250D1CC-6C39-FA91-A952-2E8634E4E190}"/>
              </a:ext>
            </a:extLst>
          </p:cNvPr>
          <p:cNvSpPr txBox="1">
            <a:spLocks/>
          </p:cNvSpPr>
          <p:nvPr userDrawn="1"/>
        </p:nvSpPr>
        <p:spPr>
          <a:xfrm>
            <a:off x="9245953" y="6406847"/>
            <a:ext cx="2844800" cy="368847"/>
          </a:xfrm>
          <a:prstGeom prst="rect">
            <a:avLst/>
          </a:prstGeom>
        </p:spPr>
        <p:txBody>
          <a:bodyPr vert="horz" lIns="91440" tIns="45720" rIns="91440" bIns="45720" rtlCol="0" anchor="ctr"/>
          <a:lstStyle>
            <a:defPPr>
              <a:defRPr lang="en-US"/>
            </a:defPPr>
            <a:lvl1pPr marL="0" algn="r" defTabSz="457200" rtl="0" eaLnBrk="1" latinLnBrk="0" hangingPunct="1">
              <a:defRPr sz="800" kern="1200" baseline="0">
                <a:solidFill>
                  <a:srgbClr val="009BC7"/>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03CF35-8781-8A45-A5F8-8B87A8D5C6AE}" type="slidenum">
              <a:rPr lang="en-US" smtClean="0">
                <a:solidFill>
                  <a:schemeClr val="bg1"/>
                </a:solidFill>
              </a:rPr>
              <a:pPr/>
              <a:t>‹#›</a:t>
            </a:fld>
            <a:endParaRPr lang="en-US" dirty="0">
              <a:solidFill>
                <a:schemeClr val="bg1"/>
              </a:solidFill>
            </a:endParaRPr>
          </a:p>
        </p:txBody>
      </p:sp>
      <p:sp>
        <p:nvSpPr>
          <p:cNvPr id="3" name="Text Placeholder 4">
            <a:extLst>
              <a:ext uri="{FF2B5EF4-FFF2-40B4-BE49-F238E27FC236}">
                <a16:creationId xmlns:a16="http://schemas.microsoft.com/office/drawing/2014/main" id="{441831C0-185F-8011-68D2-D22ABD4ED829}"/>
              </a:ext>
            </a:extLst>
          </p:cNvPr>
          <p:cNvSpPr>
            <a:spLocks noGrp="1"/>
          </p:cNvSpPr>
          <p:nvPr>
            <p:ph type="body" sz="quarter" idx="13" hasCustomPrompt="1"/>
          </p:nvPr>
        </p:nvSpPr>
        <p:spPr>
          <a:xfrm>
            <a:off x="590768" y="364911"/>
            <a:ext cx="9242311" cy="520170"/>
          </a:xfrm>
          <a:prstGeom prst="rect">
            <a:avLst/>
          </a:prstGeom>
        </p:spPr>
        <p:txBody>
          <a:bodyPr>
            <a:noAutofit/>
          </a:bodyPr>
          <a:lstStyle>
            <a:lvl1pPr>
              <a:defRPr sz="3200" b="1"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Headline Goes Here (Initial Case)</a:t>
            </a:r>
          </a:p>
        </p:txBody>
      </p:sp>
      <p:sp>
        <p:nvSpPr>
          <p:cNvPr id="4" name="Subtitle 2">
            <a:extLst>
              <a:ext uri="{FF2B5EF4-FFF2-40B4-BE49-F238E27FC236}">
                <a16:creationId xmlns:a16="http://schemas.microsoft.com/office/drawing/2014/main" id="{EEB7B37C-0819-8E72-DB27-CB9E809E76D1}"/>
              </a:ext>
            </a:extLst>
          </p:cNvPr>
          <p:cNvSpPr>
            <a:spLocks noGrp="1"/>
          </p:cNvSpPr>
          <p:nvPr>
            <p:ph type="subTitle" idx="1" hasCustomPrompt="1"/>
          </p:nvPr>
        </p:nvSpPr>
        <p:spPr>
          <a:xfrm>
            <a:off x="590768" y="920172"/>
            <a:ext cx="8032023" cy="410835"/>
          </a:xfrm>
          <a:prstGeom prst="rect">
            <a:avLst/>
          </a:prstGeom>
        </p:spPr>
        <p:txBody>
          <a:bodyPr/>
          <a:lstStyle>
            <a:lvl1pPr marL="0" indent="0" algn="l">
              <a:buFont typeface="Arial"/>
              <a:buNone/>
              <a:defRPr b="1"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 (sentence case)</a:t>
            </a:r>
          </a:p>
        </p:txBody>
      </p:sp>
      <p:pic>
        <p:nvPicPr>
          <p:cNvPr id="5" name="Graphic 4">
            <a:extLst>
              <a:ext uri="{FF2B5EF4-FFF2-40B4-BE49-F238E27FC236}">
                <a16:creationId xmlns:a16="http://schemas.microsoft.com/office/drawing/2014/main" id="{16ADDB48-0A41-9664-101F-B8079580BD6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02573" y="6460648"/>
            <a:ext cx="254000" cy="254000"/>
          </a:xfrm>
          <a:prstGeom prst="rect">
            <a:avLst/>
          </a:prstGeom>
        </p:spPr>
      </p:pic>
      <p:sp>
        <p:nvSpPr>
          <p:cNvPr id="6" name="TextBox 5">
            <a:extLst>
              <a:ext uri="{FF2B5EF4-FFF2-40B4-BE49-F238E27FC236}">
                <a16:creationId xmlns:a16="http://schemas.microsoft.com/office/drawing/2014/main" id="{BBDDEE05-CBB9-9A68-BED6-0E2FD5D1A0A9}"/>
              </a:ext>
            </a:extLst>
          </p:cNvPr>
          <p:cNvSpPr txBox="1"/>
          <p:nvPr userDrawn="1"/>
        </p:nvSpPr>
        <p:spPr>
          <a:xfrm>
            <a:off x="557582" y="6495739"/>
            <a:ext cx="3483793" cy="200055"/>
          </a:xfrm>
          <a:prstGeom prst="rect">
            <a:avLst/>
          </a:prstGeom>
          <a:noFill/>
        </p:spPr>
        <p:txBody>
          <a:bodyPr wrap="square" rtlCol="0" anchor="b">
            <a:spAutoFit/>
          </a:bodyPr>
          <a:lstStyle/>
          <a:p>
            <a:pPr algn="l"/>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a:t>
            </a:r>
            <a:r>
              <a:rPr lang="en-US" sz="700" b="0" i="0" kern="1200" dirty="0" err="1">
                <a:solidFill>
                  <a:srgbClr val="53565A"/>
                </a:solidFill>
                <a:effectLst/>
                <a:latin typeface="Open Sans" panose="020B0606030504020204" pitchFamily="34" charset="0"/>
                <a:ea typeface="Open Sans" panose="020B0606030504020204" pitchFamily="34" charset="0"/>
                <a:cs typeface="Open Sans" panose="020B0606030504020204" pitchFamily="34" charset="0"/>
              </a:rPr>
              <a:t>Businessolver.com</a:t>
            </a:r>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 Inc. 2023 –</a:t>
            </a:r>
            <a:r>
              <a:rPr lang="en-US" sz="700" b="0" i="0" kern="1200" baseline="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 </a:t>
            </a:r>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Private and Confidential –</a:t>
            </a:r>
            <a:r>
              <a:rPr lang="en-US" sz="700" b="0" i="0" kern="1200" baseline="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 </a:t>
            </a:r>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Not for Distribution</a:t>
            </a:r>
            <a:endParaRPr lang="en-US" sz="700" dirty="0">
              <a:solidFill>
                <a:srgbClr val="53565A"/>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F889A1B9-EAE0-0A88-4250-46CB137BA09B}"/>
              </a:ext>
            </a:extLst>
          </p:cNvPr>
          <p:cNvPicPr>
            <a:picLocks noChangeAspect="1"/>
          </p:cNvPicPr>
          <p:nvPr userDrawn="1"/>
        </p:nvPicPr>
        <p:blipFill>
          <a:blip r:embed="rId5"/>
          <a:stretch>
            <a:fillRect/>
          </a:stretch>
        </p:blipFill>
        <p:spPr>
          <a:xfrm>
            <a:off x="74843" y="399859"/>
            <a:ext cx="520431" cy="451953"/>
          </a:xfrm>
          <a:prstGeom prst="rect">
            <a:avLst/>
          </a:prstGeom>
        </p:spPr>
      </p:pic>
    </p:spTree>
    <p:extLst>
      <p:ext uri="{BB962C8B-B14F-4D97-AF65-F5344CB8AC3E}">
        <p14:creationId xmlns:p14="http://schemas.microsoft.com/office/powerpoint/2010/main" val="26802390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Slide - 2 Column - Gras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 Placeholder 13">
            <a:extLst>
              <a:ext uri="{FF2B5EF4-FFF2-40B4-BE49-F238E27FC236}">
                <a16:creationId xmlns:a16="http://schemas.microsoft.com/office/drawing/2014/main" id="{95568EA1-2E7D-2B4E-9446-0402A7B7B9E8}"/>
              </a:ext>
            </a:extLst>
          </p:cNvPr>
          <p:cNvSpPr>
            <a:spLocks noGrp="1"/>
          </p:cNvSpPr>
          <p:nvPr>
            <p:ph type="body" sz="quarter" idx="12" hasCustomPrompt="1"/>
          </p:nvPr>
        </p:nvSpPr>
        <p:spPr>
          <a:xfrm>
            <a:off x="590768" y="1649459"/>
            <a:ext cx="10545315" cy="4193115"/>
          </a:xfrm>
          <a:prstGeom prst="rect">
            <a:avLst/>
          </a:prstGeom>
        </p:spPr>
        <p:txBody>
          <a:bodyPr vert="horz" numCol="2" spcCol="274320"/>
          <a:lstStyle>
            <a:lvl1pPr marL="0" marR="0" indent="0" algn="l" defTabSz="457200" rtl="0" eaLnBrk="1" fontAlgn="auto" latinLnBrk="0" hangingPunct="1">
              <a:lnSpc>
                <a:spcPct val="100000"/>
              </a:lnSpc>
              <a:spcBef>
                <a:spcPct val="20000"/>
              </a:spcBef>
              <a:spcAft>
                <a:spcPts val="0"/>
              </a:spcAft>
              <a:buClrTx/>
              <a:buSzPct val="100000"/>
              <a:buFontTx/>
              <a:buNone/>
              <a:tabLst/>
              <a:defRPr sz="1600" b="0" baseline="0">
                <a:solidFill>
                  <a:schemeClr val="tx1">
                    <a:lumMod val="75000"/>
                    <a:lumOff val="25000"/>
                  </a:schemeClr>
                </a:solidFill>
              </a:defRPr>
            </a:lvl1pPr>
            <a:lvl2pPr marL="742950" marR="0"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sz="1600" b="0">
                <a:solidFill>
                  <a:schemeClr val="tx1">
                    <a:lumMod val="75000"/>
                    <a:lumOff val="25000"/>
                  </a:schemeClr>
                </a:solidFill>
              </a:defRPr>
            </a:lvl2pPr>
            <a:lvl3pPr marL="1200150" marR="0"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sz="1600" b="0" baseline="0">
                <a:solidFill>
                  <a:schemeClr val="tx1">
                    <a:lumMod val="75000"/>
                    <a:lumOff val="25000"/>
                  </a:schemeClr>
                </a:solidFill>
              </a:defRPr>
            </a:lvl3pPr>
            <a:lvl4pPr marL="1714500" marR="0" indent="-342900" algn="l" defTabSz="457200" rtl="0" eaLnBrk="1" fontAlgn="auto" latinLnBrk="0" hangingPunct="1">
              <a:lnSpc>
                <a:spcPct val="100000"/>
              </a:lnSpc>
              <a:spcBef>
                <a:spcPct val="20000"/>
              </a:spcBef>
              <a:spcAft>
                <a:spcPts val="0"/>
              </a:spcAft>
              <a:buClr>
                <a:srgbClr val="FF8200"/>
              </a:buClr>
              <a:buSzPct val="100000"/>
              <a:buFont typeface="+mj-lt"/>
              <a:buAutoNum type="arabicPeriod"/>
              <a:tabLst/>
              <a:defRPr/>
            </a:lvl4pPr>
          </a:lstStyle>
          <a:p>
            <a:pPr marL="0" marR="0" lvl="0" indent="0" algn="l" defTabSz="457200" rtl="0" eaLnBrk="1" fontAlgn="auto" latinLnBrk="0" hangingPunct="1">
              <a:lnSpc>
                <a:spcPct val="100000"/>
              </a:lnSpc>
              <a:spcBef>
                <a:spcPct val="20000"/>
              </a:spcBef>
              <a:spcAft>
                <a:spcPts val="0"/>
              </a:spcAft>
              <a:buClrTx/>
              <a:buSzPct val="100000"/>
              <a:buFontTx/>
              <a:buNone/>
              <a:tabLst/>
              <a:defRPr/>
            </a:pPr>
            <a:r>
              <a:rPr kumimoji="0" lang="en-US" sz="1800" b="0" i="0" u="none" strike="noStrike" kern="1200" cap="none" spc="0" normalizeH="0" baseline="0" noProof="0" dirty="0">
                <a:ln>
                  <a:noFill/>
                </a:ln>
                <a:solidFill>
                  <a:srgbClr val="00205B"/>
                </a:solidFill>
                <a:effectLst/>
                <a:uLnTx/>
                <a:uFillTx/>
                <a:latin typeface="Open Sans"/>
                <a:ea typeface="+mn-ea"/>
                <a:cs typeface="Open Sans"/>
              </a:rPr>
              <a:t>Two Column Layout</a:t>
            </a:r>
          </a:p>
          <a:p>
            <a:pPr marL="742950" marR="0" lvl="1"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Bullet 1</a:t>
            </a:r>
          </a:p>
          <a:p>
            <a:pPr marL="742950" marR="0" lvl="1"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Bullet 2</a:t>
            </a:r>
          </a:p>
          <a:p>
            <a:pPr marL="1200150" marR="0" lvl="2"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Sub Bullet</a:t>
            </a:r>
          </a:p>
          <a:p>
            <a:pPr marL="1714500" marR="0" lvl="3" indent="-342900" algn="l" defTabSz="457200" rtl="0" eaLnBrk="1" fontAlgn="auto" latinLnBrk="0" hangingPunct="1">
              <a:lnSpc>
                <a:spcPct val="100000"/>
              </a:lnSpc>
              <a:spcBef>
                <a:spcPct val="20000"/>
              </a:spcBef>
              <a:spcAft>
                <a:spcPts val="0"/>
              </a:spcAft>
              <a:buClr>
                <a:srgbClr val="FF8200"/>
              </a:buClr>
              <a:buSzPct val="100000"/>
              <a:buFont typeface="+mj-lt"/>
              <a:buAutoNum type="arabicPeriod"/>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Numerical Bullet</a:t>
            </a:r>
          </a:p>
          <a:p>
            <a:pPr marL="1714500" marR="0" lvl="3" indent="-342900" algn="l" defTabSz="457200" rtl="0" eaLnBrk="1" fontAlgn="auto" latinLnBrk="0" hangingPunct="1">
              <a:lnSpc>
                <a:spcPct val="100000"/>
              </a:lnSpc>
              <a:spcBef>
                <a:spcPct val="20000"/>
              </a:spcBef>
              <a:spcAft>
                <a:spcPts val="0"/>
              </a:spcAft>
              <a:buClr>
                <a:srgbClr val="FF8200"/>
              </a:buClr>
              <a:buSzPct val="100000"/>
              <a:buFont typeface="+mj-lt"/>
              <a:buAutoNum type="arabicPeriod"/>
              <a:tabLst/>
              <a:defRPr/>
            </a:pPr>
            <a:endParaRPr kumimoji="0" lang="en-US" sz="1600" b="0" i="0" u="none" strike="noStrike" kern="1200" cap="none" spc="0" normalizeH="0" baseline="0" noProof="0" dirty="0">
              <a:ln>
                <a:noFill/>
              </a:ln>
              <a:solidFill>
                <a:srgbClr val="424242"/>
              </a:solidFill>
              <a:effectLst/>
              <a:uLnTx/>
              <a:uFillTx/>
              <a:latin typeface="Open Sans"/>
              <a:ea typeface="+mn-ea"/>
              <a:cs typeface="Open Sans"/>
            </a:endParaRPr>
          </a:p>
          <a:p>
            <a:pPr marL="1714500" marR="0" lvl="3" indent="-342900" algn="l" defTabSz="457200" rtl="0" eaLnBrk="1" fontAlgn="auto" latinLnBrk="0" hangingPunct="1">
              <a:lnSpc>
                <a:spcPct val="100000"/>
              </a:lnSpc>
              <a:spcBef>
                <a:spcPct val="20000"/>
              </a:spcBef>
              <a:spcAft>
                <a:spcPts val="0"/>
              </a:spcAft>
              <a:buClr>
                <a:srgbClr val="FF8200"/>
              </a:buClr>
              <a:buSzPct val="100000"/>
              <a:buFont typeface="+mj-lt"/>
              <a:buAutoNum type="arabicPeriod"/>
              <a:tabLst/>
              <a:defRPr/>
            </a:pPr>
            <a:endParaRPr kumimoji="0" lang="en-US" sz="1600" b="0" i="0" u="none" strike="noStrike" kern="1200" cap="none" spc="0" normalizeH="0" baseline="0" noProof="0" dirty="0">
              <a:ln>
                <a:noFill/>
              </a:ln>
              <a:solidFill>
                <a:srgbClr val="424242"/>
              </a:solidFill>
              <a:effectLst/>
              <a:uLnTx/>
              <a:uFillTx/>
              <a:latin typeface="Open Sans"/>
              <a:ea typeface="+mn-ea"/>
              <a:cs typeface="Open Sans"/>
            </a:endParaRPr>
          </a:p>
          <a:p>
            <a:pPr marL="0" marR="0" lvl="0" indent="0" algn="l" defTabSz="457200" rtl="0" eaLnBrk="1" fontAlgn="auto" latinLnBrk="0" hangingPunct="1">
              <a:lnSpc>
                <a:spcPct val="100000"/>
              </a:lnSpc>
              <a:spcBef>
                <a:spcPct val="20000"/>
              </a:spcBef>
              <a:spcAft>
                <a:spcPts val="0"/>
              </a:spcAft>
              <a:buClrTx/>
              <a:buSzPct val="100000"/>
              <a:buFontTx/>
              <a:buNone/>
              <a:tabLst/>
              <a:defRPr/>
            </a:pPr>
            <a:r>
              <a:rPr kumimoji="0" lang="en-US" sz="1800" b="0" i="0" u="none" strike="noStrike" kern="1200" cap="none" spc="0" normalizeH="0" baseline="0" noProof="0" dirty="0">
                <a:ln>
                  <a:noFill/>
                </a:ln>
                <a:solidFill>
                  <a:srgbClr val="00205B"/>
                </a:solidFill>
                <a:effectLst/>
                <a:uLnTx/>
                <a:uFillTx/>
                <a:latin typeface="Open Sans"/>
                <a:ea typeface="+mn-ea"/>
                <a:cs typeface="Open Sans"/>
              </a:rPr>
              <a:t>Two Column Layout</a:t>
            </a:r>
          </a:p>
          <a:p>
            <a:pPr marL="742950" marR="0" lvl="1"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Bullet 1</a:t>
            </a:r>
          </a:p>
          <a:p>
            <a:pPr marL="742950" marR="0" lvl="1"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Bullet 2</a:t>
            </a:r>
          </a:p>
          <a:p>
            <a:pPr marL="1200150" marR="0" lvl="2"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Sub Bullet</a:t>
            </a:r>
          </a:p>
          <a:p>
            <a:pPr marL="1714500" marR="0" lvl="3" indent="-342900" algn="l" defTabSz="457200" rtl="0" eaLnBrk="1" fontAlgn="auto" latinLnBrk="0" hangingPunct="1">
              <a:lnSpc>
                <a:spcPct val="100000"/>
              </a:lnSpc>
              <a:spcBef>
                <a:spcPct val="20000"/>
              </a:spcBef>
              <a:spcAft>
                <a:spcPts val="0"/>
              </a:spcAft>
              <a:buClr>
                <a:srgbClr val="FF8200"/>
              </a:buClr>
              <a:buSzPct val="100000"/>
              <a:buFont typeface="+mj-lt"/>
              <a:buAutoNum type="arabicPeriod"/>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Numerical Bullet</a:t>
            </a:r>
          </a:p>
          <a:p>
            <a:pPr marL="1714500" marR="0" lvl="3" indent="-342900" algn="l" defTabSz="457200" rtl="0" eaLnBrk="1" fontAlgn="auto" latinLnBrk="0" hangingPunct="1">
              <a:lnSpc>
                <a:spcPct val="100000"/>
              </a:lnSpc>
              <a:spcBef>
                <a:spcPct val="20000"/>
              </a:spcBef>
              <a:spcAft>
                <a:spcPts val="0"/>
              </a:spcAft>
              <a:buClr>
                <a:srgbClr val="FF8200"/>
              </a:buClr>
              <a:buSzPct val="100000"/>
              <a:buFont typeface="+mj-lt"/>
              <a:buAutoNum type="arabicPeriod"/>
              <a:tabLst/>
              <a:defRPr/>
            </a:pPr>
            <a:endParaRPr kumimoji="0" lang="en-US" sz="1600" b="0" i="0" u="none" strike="noStrike" kern="1200" cap="none" spc="0" normalizeH="0" baseline="0" noProof="0" dirty="0">
              <a:ln>
                <a:noFill/>
              </a:ln>
              <a:solidFill>
                <a:srgbClr val="424242"/>
              </a:solidFill>
              <a:effectLst/>
              <a:uLnTx/>
              <a:uFillTx/>
              <a:latin typeface="Open Sans"/>
              <a:ea typeface="+mn-ea"/>
              <a:cs typeface="Open Sans"/>
            </a:endParaRPr>
          </a:p>
          <a:p>
            <a:pPr marL="0" marR="0" lvl="0" indent="0" algn="l" defTabSz="457200" rtl="0" eaLnBrk="1" fontAlgn="auto" latinLnBrk="0" hangingPunct="1">
              <a:lnSpc>
                <a:spcPct val="100000"/>
              </a:lnSpc>
              <a:spcBef>
                <a:spcPct val="20000"/>
              </a:spcBef>
              <a:spcAft>
                <a:spcPts val="0"/>
              </a:spcAft>
              <a:buClrTx/>
              <a:buSzPct val="100000"/>
              <a:buFontTx/>
              <a:buNone/>
              <a:tabLst/>
              <a:defRPr/>
            </a:pPr>
            <a:r>
              <a:rPr kumimoji="0" lang="en-US" sz="1800" b="0" i="0" u="none" strike="noStrike" kern="1200" cap="none" spc="0" normalizeH="0" baseline="0" noProof="0" dirty="0">
                <a:ln>
                  <a:noFill/>
                </a:ln>
                <a:solidFill>
                  <a:srgbClr val="00205B"/>
                </a:solidFill>
                <a:effectLst/>
                <a:uLnTx/>
                <a:uFillTx/>
                <a:latin typeface="Open Sans"/>
                <a:ea typeface="+mn-ea"/>
                <a:cs typeface="Open Sans"/>
              </a:rPr>
              <a:t>Two Column Layout</a:t>
            </a:r>
          </a:p>
          <a:p>
            <a:pPr marL="742950" marR="0" lvl="1"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Bullet 1</a:t>
            </a:r>
          </a:p>
          <a:p>
            <a:pPr marL="742950" marR="0" lvl="1"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Bullet 2</a:t>
            </a:r>
          </a:p>
          <a:p>
            <a:pPr marL="1200150" marR="0" lvl="2"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Sub Bullet</a:t>
            </a:r>
          </a:p>
          <a:p>
            <a:pPr marL="1714500" marR="0" lvl="3" indent="-342900" algn="l" defTabSz="457200" rtl="0" eaLnBrk="1" fontAlgn="auto" latinLnBrk="0" hangingPunct="1">
              <a:lnSpc>
                <a:spcPct val="100000"/>
              </a:lnSpc>
              <a:spcBef>
                <a:spcPct val="20000"/>
              </a:spcBef>
              <a:spcAft>
                <a:spcPts val="0"/>
              </a:spcAft>
              <a:buClr>
                <a:srgbClr val="FF8200"/>
              </a:buClr>
              <a:buSzPct val="100000"/>
              <a:buFont typeface="+mj-lt"/>
              <a:buAutoNum type="arabicPeriod"/>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Numerical Bullet</a:t>
            </a:r>
          </a:p>
          <a:p>
            <a:pPr marL="1714500" marR="0" lvl="3" indent="-342900" algn="l" defTabSz="457200" rtl="0" eaLnBrk="1" fontAlgn="auto" latinLnBrk="0" hangingPunct="1">
              <a:lnSpc>
                <a:spcPct val="100000"/>
              </a:lnSpc>
              <a:spcBef>
                <a:spcPct val="20000"/>
              </a:spcBef>
              <a:spcAft>
                <a:spcPts val="0"/>
              </a:spcAft>
              <a:buClr>
                <a:srgbClr val="FF8200"/>
              </a:buClr>
              <a:buSzPct val="100000"/>
              <a:buFont typeface="+mj-lt"/>
              <a:buAutoNum type="arabicPeriod"/>
              <a:tabLst/>
              <a:defRPr/>
            </a:pPr>
            <a:endParaRPr kumimoji="0" lang="en-US" sz="1600" b="0" i="0" u="none" strike="noStrike" kern="1200" cap="none" spc="0" normalizeH="0" baseline="0" noProof="0" dirty="0">
              <a:ln>
                <a:noFill/>
              </a:ln>
              <a:solidFill>
                <a:srgbClr val="424242"/>
              </a:solidFill>
              <a:effectLst/>
              <a:uLnTx/>
              <a:uFillTx/>
              <a:latin typeface="Open Sans"/>
              <a:ea typeface="+mn-ea"/>
              <a:cs typeface="Open Sans"/>
            </a:endParaRPr>
          </a:p>
        </p:txBody>
      </p:sp>
      <p:sp>
        <p:nvSpPr>
          <p:cNvPr id="2" name="Slide Number Placeholder 2">
            <a:extLst>
              <a:ext uri="{FF2B5EF4-FFF2-40B4-BE49-F238E27FC236}">
                <a16:creationId xmlns:a16="http://schemas.microsoft.com/office/drawing/2014/main" id="{3ABB3DEC-5638-17A6-D531-A8805E9CA327}"/>
              </a:ext>
            </a:extLst>
          </p:cNvPr>
          <p:cNvSpPr txBox="1">
            <a:spLocks/>
          </p:cNvSpPr>
          <p:nvPr userDrawn="1"/>
        </p:nvSpPr>
        <p:spPr>
          <a:xfrm>
            <a:off x="9245953" y="6406847"/>
            <a:ext cx="2844800" cy="368847"/>
          </a:xfrm>
          <a:prstGeom prst="rect">
            <a:avLst/>
          </a:prstGeom>
        </p:spPr>
        <p:txBody>
          <a:bodyPr vert="horz" lIns="91440" tIns="45720" rIns="91440" bIns="45720" rtlCol="0" anchor="ctr"/>
          <a:lstStyle>
            <a:defPPr>
              <a:defRPr lang="en-US"/>
            </a:defPPr>
            <a:lvl1pPr marL="0" algn="r" defTabSz="457200" rtl="0" eaLnBrk="1" latinLnBrk="0" hangingPunct="1">
              <a:defRPr sz="800" kern="1200" baseline="0">
                <a:solidFill>
                  <a:srgbClr val="009BC7"/>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03CF35-8781-8A45-A5F8-8B87A8D5C6AE}" type="slidenum">
              <a:rPr lang="en-US" smtClean="0">
                <a:solidFill>
                  <a:schemeClr val="bg1"/>
                </a:solidFill>
              </a:rPr>
              <a:pPr/>
              <a:t>‹#›</a:t>
            </a:fld>
            <a:endParaRPr lang="en-US" dirty="0">
              <a:solidFill>
                <a:schemeClr val="bg1"/>
              </a:solidFill>
            </a:endParaRPr>
          </a:p>
        </p:txBody>
      </p:sp>
      <p:sp>
        <p:nvSpPr>
          <p:cNvPr id="3" name="Text Placeholder 4">
            <a:extLst>
              <a:ext uri="{FF2B5EF4-FFF2-40B4-BE49-F238E27FC236}">
                <a16:creationId xmlns:a16="http://schemas.microsoft.com/office/drawing/2014/main" id="{0D23CFC9-CF35-24C3-F7CD-B2724B2D5899}"/>
              </a:ext>
            </a:extLst>
          </p:cNvPr>
          <p:cNvSpPr>
            <a:spLocks noGrp="1"/>
          </p:cNvSpPr>
          <p:nvPr>
            <p:ph type="body" sz="quarter" idx="13" hasCustomPrompt="1"/>
          </p:nvPr>
        </p:nvSpPr>
        <p:spPr>
          <a:xfrm>
            <a:off x="590768" y="364911"/>
            <a:ext cx="9242311" cy="520170"/>
          </a:xfrm>
          <a:prstGeom prst="rect">
            <a:avLst/>
          </a:prstGeom>
        </p:spPr>
        <p:txBody>
          <a:bodyPr>
            <a:noAutofit/>
          </a:bodyPr>
          <a:lstStyle>
            <a:lvl1pPr>
              <a:defRPr sz="3200" b="1"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Headline Goes Here (Initial Case)</a:t>
            </a:r>
          </a:p>
        </p:txBody>
      </p:sp>
      <p:sp>
        <p:nvSpPr>
          <p:cNvPr id="4" name="Subtitle 2">
            <a:extLst>
              <a:ext uri="{FF2B5EF4-FFF2-40B4-BE49-F238E27FC236}">
                <a16:creationId xmlns:a16="http://schemas.microsoft.com/office/drawing/2014/main" id="{6E4AC9B4-582D-83D1-FB27-FF40D49AE511}"/>
              </a:ext>
            </a:extLst>
          </p:cNvPr>
          <p:cNvSpPr>
            <a:spLocks noGrp="1"/>
          </p:cNvSpPr>
          <p:nvPr>
            <p:ph type="subTitle" idx="1" hasCustomPrompt="1"/>
          </p:nvPr>
        </p:nvSpPr>
        <p:spPr>
          <a:xfrm>
            <a:off x="590768" y="920172"/>
            <a:ext cx="8032023" cy="410835"/>
          </a:xfrm>
          <a:prstGeom prst="rect">
            <a:avLst/>
          </a:prstGeom>
        </p:spPr>
        <p:txBody>
          <a:bodyPr/>
          <a:lstStyle>
            <a:lvl1pPr marL="0" indent="0" algn="l">
              <a:buFont typeface="Arial"/>
              <a:buNone/>
              <a:defRPr b="1"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 (sentence case)</a:t>
            </a:r>
          </a:p>
        </p:txBody>
      </p:sp>
      <p:pic>
        <p:nvPicPr>
          <p:cNvPr id="5" name="Graphic 4">
            <a:extLst>
              <a:ext uri="{FF2B5EF4-FFF2-40B4-BE49-F238E27FC236}">
                <a16:creationId xmlns:a16="http://schemas.microsoft.com/office/drawing/2014/main" id="{B9E45F6E-D4D3-3EA5-EE54-F3666F7F01A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02573" y="6460648"/>
            <a:ext cx="254000" cy="254000"/>
          </a:xfrm>
          <a:prstGeom prst="rect">
            <a:avLst/>
          </a:prstGeom>
        </p:spPr>
      </p:pic>
      <p:sp>
        <p:nvSpPr>
          <p:cNvPr id="6" name="TextBox 5">
            <a:extLst>
              <a:ext uri="{FF2B5EF4-FFF2-40B4-BE49-F238E27FC236}">
                <a16:creationId xmlns:a16="http://schemas.microsoft.com/office/drawing/2014/main" id="{E987F97C-36A6-7E5C-617B-5CB2C7B9BE60}"/>
              </a:ext>
            </a:extLst>
          </p:cNvPr>
          <p:cNvSpPr txBox="1"/>
          <p:nvPr userDrawn="1"/>
        </p:nvSpPr>
        <p:spPr>
          <a:xfrm>
            <a:off x="557582" y="6495739"/>
            <a:ext cx="3483793" cy="200055"/>
          </a:xfrm>
          <a:prstGeom prst="rect">
            <a:avLst/>
          </a:prstGeom>
          <a:noFill/>
        </p:spPr>
        <p:txBody>
          <a:bodyPr wrap="square" rtlCol="0" anchor="b">
            <a:spAutoFit/>
          </a:bodyPr>
          <a:lstStyle/>
          <a:p>
            <a:pPr algn="l"/>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a:t>
            </a:r>
            <a:r>
              <a:rPr lang="en-US" sz="700" b="0" i="0" kern="1200" dirty="0" err="1">
                <a:solidFill>
                  <a:srgbClr val="53565A"/>
                </a:solidFill>
                <a:effectLst/>
                <a:latin typeface="Open Sans" panose="020B0606030504020204" pitchFamily="34" charset="0"/>
                <a:ea typeface="Open Sans" panose="020B0606030504020204" pitchFamily="34" charset="0"/>
                <a:cs typeface="Open Sans" panose="020B0606030504020204" pitchFamily="34" charset="0"/>
              </a:rPr>
              <a:t>Businessolver.com</a:t>
            </a:r>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 Inc. 2023 –</a:t>
            </a:r>
            <a:r>
              <a:rPr lang="en-US" sz="700" b="0" i="0" kern="1200" baseline="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 </a:t>
            </a:r>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Private and Confidential –</a:t>
            </a:r>
            <a:r>
              <a:rPr lang="en-US" sz="700" b="0" i="0" kern="1200" baseline="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 </a:t>
            </a:r>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Not for Distribution</a:t>
            </a:r>
            <a:endParaRPr lang="en-US" sz="700" dirty="0">
              <a:solidFill>
                <a:srgbClr val="53565A"/>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5CB68297-0F5C-9A82-3912-1A7487AD3881}"/>
              </a:ext>
            </a:extLst>
          </p:cNvPr>
          <p:cNvPicPr>
            <a:picLocks noChangeAspect="1"/>
          </p:cNvPicPr>
          <p:nvPr userDrawn="1"/>
        </p:nvPicPr>
        <p:blipFill>
          <a:blip r:embed="rId5"/>
          <a:stretch>
            <a:fillRect/>
          </a:stretch>
        </p:blipFill>
        <p:spPr>
          <a:xfrm>
            <a:off x="74843" y="399859"/>
            <a:ext cx="520431" cy="451953"/>
          </a:xfrm>
          <a:prstGeom prst="rect">
            <a:avLst/>
          </a:prstGeom>
        </p:spPr>
      </p:pic>
    </p:spTree>
    <p:extLst>
      <p:ext uri="{BB962C8B-B14F-4D97-AF65-F5344CB8AC3E}">
        <p14:creationId xmlns:p14="http://schemas.microsoft.com/office/powerpoint/2010/main" val="18023262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Slide - Chart - Gras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hart Placeholder 10">
            <a:extLst>
              <a:ext uri="{FF2B5EF4-FFF2-40B4-BE49-F238E27FC236}">
                <a16:creationId xmlns:a16="http://schemas.microsoft.com/office/drawing/2014/main" id="{8C5D3025-126B-974A-9F70-AD0BFDBCCCFE}"/>
              </a:ext>
            </a:extLst>
          </p:cNvPr>
          <p:cNvSpPr>
            <a:spLocks noGrp="1"/>
          </p:cNvSpPr>
          <p:nvPr>
            <p:ph type="chart" sz="quarter" idx="12"/>
          </p:nvPr>
        </p:nvSpPr>
        <p:spPr>
          <a:xfrm>
            <a:off x="590768" y="1713706"/>
            <a:ext cx="10545315" cy="4406347"/>
          </a:xfrm>
          <a:prstGeom prst="rect">
            <a:avLst/>
          </a:prstGeom>
        </p:spPr>
        <p:txBody>
          <a:bodyPr/>
          <a:lstStyle/>
          <a:p>
            <a:r>
              <a:rPr lang="en-US" dirty="0"/>
              <a:t>Click icon to add chart</a:t>
            </a:r>
          </a:p>
        </p:txBody>
      </p:sp>
      <p:sp>
        <p:nvSpPr>
          <p:cNvPr id="2" name="Slide Number Placeholder 2">
            <a:extLst>
              <a:ext uri="{FF2B5EF4-FFF2-40B4-BE49-F238E27FC236}">
                <a16:creationId xmlns:a16="http://schemas.microsoft.com/office/drawing/2014/main" id="{4BEA232F-3C8F-149B-01BC-647F86F76AE5}"/>
              </a:ext>
            </a:extLst>
          </p:cNvPr>
          <p:cNvSpPr txBox="1">
            <a:spLocks/>
          </p:cNvSpPr>
          <p:nvPr userDrawn="1"/>
        </p:nvSpPr>
        <p:spPr>
          <a:xfrm>
            <a:off x="9245953" y="6406847"/>
            <a:ext cx="2844800" cy="368847"/>
          </a:xfrm>
          <a:prstGeom prst="rect">
            <a:avLst/>
          </a:prstGeom>
        </p:spPr>
        <p:txBody>
          <a:bodyPr vert="horz" lIns="91440" tIns="45720" rIns="91440" bIns="45720" rtlCol="0" anchor="ctr"/>
          <a:lstStyle>
            <a:defPPr>
              <a:defRPr lang="en-US"/>
            </a:defPPr>
            <a:lvl1pPr marL="0" algn="r" defTabSz="457200" rtl="0" eaLnBrk="1" latinLnBrk="0" hangingPunct="1">
              <a:defRPr sz="800" kern="1200" baseline="0">
                <a:solidFill>
                  <a:srgbClr val="009BC7"/>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03CF35-8781-8A45-A5F8-8B87A8D5C6AE}" type="slidenum">
              <a:rPr lang="en-US" smtClean="0">
                <a:solidFill>
                  <a:schemeClr val="bg1"/>
                </a:solidFill>
              </a:rPr>
              <a:pPr/>
              <a:t>‹#›</a:t>
            </a:fld>
            <a:endParaRPr lang="en-US" dirty="0">
              <a:solidFill>
                <a:schemeClr val="bg1"/>
              </a:solidFill>
            </a:endParaRPr>
          </a:p>
        </p:txBody>
      </p:sp>
      <p:sp>
        <p:nvSpPr>
          <p:cNvPr id="3" name="Text Placeholder 4">
            <a:extLst>
              <a:ext uri="{FF2B5EF4-FFF2-40B4-BE49-F238E27FC236}">
                <a16:creationId xmlns:a16="http://schemas.microsoft.com/office/drawing/2014/main" id="{63350F41-E1C8-7FC8-59A5-FCC9ED40178D}"/>
              </a:ext>
            </a:extLst>
          </p:cNvPr>
          <p:cNvSpPr>
            <a:spLocks noGrp="1"/>
          </p:cNvSpPr>
          <p:nvPr>
            <p:ph type="body" sz="quarter" idx="13" hasCustomPrompt="1"/>
          </p:nvPr>
        </p:nvSpPr>
        <p:spPr>
          <a:xfrm>
            <a:off x="590768" y="364911"/>
            <a:ext cx="9242311" cy="520170"/>
          </a:xfrm>
          <a:prstGeom prst="rect">
            <a:avLst/>
          </a:prstGeom>
        </p:spPr>
        <p:txBody>
          <a:bodyPr>
            <a:noAutofit/>
          </a:bodyPr>
          <a:lstStyle>
            <a:lvl1pPr>
              <a:defRPr sz="3200" b="1"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Headline Goes Here (Initial Case)</a:t>
            </a:r>
          </a:p>
        </p:txBody>
      </p:sp>
      <p:sp>
        <p:nvSpPr>
          <p:cNvPr id="4" name="Subtitle 2">
            <a:extLst>
              <a:ext uri="{FF2B5EF4-FFF2-40B4-BE49-F238E27FC236}">
                <a16:creationId xmlns:a16="http://schemas.microsoft.com/office/drawing/2014/main" id="{D00E5D0C-2BF1-8102-8F2B-8FB36B000585}"/>
              </a:ext>
            </a:extLst>
          </p:cNvPr>
          <p:cNvSpPr>
            <a:spLocks noGrp="1"/>
          </p:cNvSpPr>
          <p:nvPr>
            <p:ph type="subTitle" idx="1" hasCustomPrompt="1"/>
          </p:nvPr>
        </p:nvSpPr>
        <p:spPr>
          <a:xfrm>
            <a:off x="590768" y="920172"/>
            <a:ext cx="8032023" cy="410835"/>
          </a:xfrm>
          <a:prstGeom prst="rect">
            <a:avLst/>
          </a:prstGeom>
        </p:spPr>
        <p:txBody>
          <a:bodyPr/>
          <a:lstStyle>
            <a:lvl1pPr marL="0" indent="0" algn="l">
              <a:buFont typeface="Arial"/>
              <a:buNone/>
              <a:defRPr b="1"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 (sentence case)</a:t>
            </a:r>
          </a:p>
        </p:txBody>
      </p:sp>
      <p:pic>
        <p:nvPicPr>
          <p:cNvPr id="5" name="Graphic 4">
            <a:extLst>
              <a:ext uri="{FF2B5EF4-FFF2-40B4-BE49-F238E27FC236}">
                <a16:creationId xmlns:a16="http://schemas.microsoft.com/office/drawing/2014/main" id="{E5914653-786E-0E67-F6DE-92DBBE5C390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02573" y="6460648"/>
            <a:ext cx="254000" cy="254000"/>
          </a:xfrm>
          <a:prstGeom prst="rect">
            <a:avLst/>
          </a:prstGeom>
        </p:spPr>
      </p:pic>
      <p:sp>
        <p:nvSpPr>
          <p:cNvPr id="6" name="TextBox 5">
            <a:extLst>
              <a:ext uri="{FF2B5EF4-FFF2-40B4-BE49-F238E27FC236}">
                <a16:creationId xmlns:a16="http://schemas.microsoft.com/office/drawing/2014/main" id="{561AFA74-355C-1F57-AFB7-DE02F5BA8AAD}"/>
              </a:ext>
            </a:extLst>
          </p:cNvPr>
          <p:cNvSpPr txBox="1"/>
          <p:nvPr userDrawn="1"/>
        </p:nvSpPr>
        <p:spPr>
          <a:xfrm>
            <a:off x="557582" y="6495739"/>
            <a:ext cx="3483793" cy="200055"/>
          </a:xfrm>
          <a:prstGeom prst="rect">
            <a:avLst/>
          </a:prstGeom>
          <a:noFill/>
        </p:spPr>
        <p:txBody>
          <a:bodyPr wrap="square" rtlCol="0" anchor="b">
            <a:spAutoFit/>
          </a:bodyPr>
          <a:lstStyle/>
          <a:p>
            <a:pPr algn="l"/>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a:t>
            </a:r>
            <a:r>
              <a:rPr lang="en-US" sz="700" b="0" i="0" kern="1200" dirty="0" err="1">
                <a:solidFill>
                  <a:srgbClr val="53565A"/>
                </a:solidFill>
                <a:effectLst/>
                <a:latin typeface="Open Sans" panose="020B0606030504020204" pitchFamily="34" charset="0"/>
                <a:ea typeface="Open Sans" panose="020B0606030504020204" pitchFamily="34" charset="0"/>
                <a:cs typeface="Open Sans" panose="020B0606030504020204" pitchFamily="34" charset="0"/>
              </a:rPr>
              <a:t>Businessolver.com</a:t>
            </a:r>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 Inc. 2023 –</a:t>
            </a:r>
            <a:r>
              <a:rPr lang="en-US" sz="700" b="0" i="0" kern="1200" baseline="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 </a:t>
            </a:r>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Private and Confidential –</a:t>
            </a:r>
            <a:r>
              <a:rPr lang="en-US" sz="700" b="0" i="0" kern="1200" baseline="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 </a:t>
            </a:r>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Not for Distribution</a:t>
            </a:r>
            <a:endParaRPr lang="en-US" sz="700" dirty="0">
              <a:solidFill>
                <a:srgbClr val="53565A"/>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9">
            <a:extLst>
              <a:ext uri="{FF2B5EF4-FFF2-40B4-BE49-F238E27FC236}">
                <a16:creationId xmlns:a16="http://schemas.microsoft.com/office/drawing/2014/main" id="{5C784A1A-67B0-BB6B-0740-1B47EC843471}"/>
              </a:ext>
            </a:extLst>
          </p:cNvPr>
          <p:cNvPicPr>
            <a:picLocks noChangeAspect="1"/>
          </p:cNvPicPr>
          <p:nvPr userDrawn="1"/>
        </p:nvPicPr>
        <p:blipFill>
          <a:blip r:embed="rId5"/>
          <a:stretch>
            <a:fillRect/>
          </a:stretch>
        </p:blipFill>
        <p:spPr>
          <a:xfrm>
            <a:off x="74843" y="399859"/>
            <a:ext cx="520431" cy="451953"/>
          </a:xfrm>
          <a:prstGeom prst="rect">
            <a:avLst/>
          </a:prstGeom>
        </p:spPr>
      </p:pic>
    </p:spTree>
    <p:extLst>
      <p:ext uri="{BB962C8B-B14F-4D97-AF65-F5344CB8AC3E}">
        <p14:creationId xmlns:p14="http://schemas.microsoft.com/office/powerpoint/2010/main" val="1085401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1 Column - Nav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Slide Number Placeholder 2">
            <a:extLst>
              <a:ext uri="{FF2B5EF4-FFF2-40B4-BE49-F238E27FC236}">
                <a16:creationId xmlns:a16="http://schemas.microsoft.com/office/drawing/2014/main" id="{58D3DF8F-148A-9749-8A4D-FDE985A7D883}"/>
              </a:ext>
            </a:extLst>
          </p:cNvPr>
          <p:cNvSpPr txBox="1">
            <a:spLocks/>
          </p:cNvSpPr>
          <p:nvPr userDrawn="1"/>
        </p:nvSpPr>
        <p:spPr>
          <a:xfrm>
            <a:off x="9245953" y="6406847"/>
            <a:ext cx="2844800" cy="368847"/>
          </a:xfrm>
          <a:prstGeom prst="rect">
            <a:avLst/>
          </a:prstGeom>
        </p:spPr>
        <p:txBody>
          <a:bodyPr vert="horz" lIns="91440" tIns="45720" rIns="91440" bIns="45720" rtlCol="0" anchor="ctr"/>
          <a:lstStyle>
            <a:defPPr>
              <a:defRPr lang="en-US"/>
            </a:defPPr>
            <a:lvl1pPr marL="0" algn="r" defTabSz="457200" rtl="0" eaLnBrk="1" latinLnBrk="0" hangingPunct="1">
              <a:defRPr sz="800" kern="1200" baseline="0">
                <a:solidFill>
                  <a:srgbClr val="009BC7"/>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03CF35-8781-8A45-A5F8-8B87A8D5C6AE}" type="slidenum">
              <a:rPr lang="en-US" smtClean="0">
                <a:solidFill>
                  <a:schemeClr val="bg1"/>
                </a:solidFill>
              </a:rPr>
              <a:pPr/>
              <a:t>‹#›</a:t>
            </a:fld>
            <a:endParaRPr lang="en-US" dirty="0">
              <a:solidFill>
                <a:schemeClr val="bg1"/>
              </a:solidFill>
            </a:endParaRPr>
          </a:p>
        </p:txBody>
      </p:sp>
      <p:sp>
        <p:nvSpPr>
          <p:cNvPr id="12" name="Text Placeholder 13">
            <a:extLst>
              <a:ext uri="{FF2B5EF4-FFF2-40B4-BE49-F238E27FC236}">
                <a16:creationId xmlns:a16="http://schemas.microsoft.com/office/drawing/2014/main" id="{5A5A7ABF-6225-A043-A4AF-4072F07EB843}"/>
              </a:ext>
            </a:extLst>
          </p:cNvPr>
          <p:cNvSpPr>
            <a:spLocks noGrp="1"/>
          </p:cNvSpPr>
          <p:nvPr>
            <p:ph type="body" sz="quarter" idx="12" hasCustomPrompt="1"/>
          </p:nvPr>
        </p:nvSpPr>
        <p:spPr>
          <a:xfrm>
            <a:off x="590768" y="1651820"/>
            <a:ext cx="10545314" cy="446928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Pct val="100000"/>
              <a:buFontTx/>
              <a:buNone/>
              <a:tabLst/>
              <a:defRPr sz="1600" b="0" baseline="0">
                <a:solidFill>
                  <a:schemeClr val="tx1"/>
                </a:solidFill>
              </a:defRPr>
            </a:lvl1pPr>
            <a:lvl2pPr marL="742950" marR="0"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sz="1600" b="0">
                <a:solidFill>
                  <a:schemeClr val="tx1"/>
                </a:solidFill>
              </a:defRPr>
            </a:lvl2pPr>
            <a:lvl3pPr marL="1200150" marR="0"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sz="1600" b="0" baseline="0">
                <a:solidFill>
                  <a:schemeClr val="tx1"/>
                </a:solidFill>
              </a:defRPr>
            </a:lvl3pPr>
            <a:lvl4pPr marL="1714500" marR="0" indent="-342900" algn="l" defTabSz="457200" rtl="0" eaLnBrk="1" fontAlgn="auto" latinLnBrk="0" hangingPunct="1">
              <a:lnSpc>
                <a:spcPct val="100000"/>
              </a:lnSpc>
              <a:spcBef>
                <a:spcPct val="20000"/>
              </a:spcBef>
              <a:spcAft>
                <a:spcPts val="0"/>
              </a:spcAft>
              <a:buClr>
                <a:srgbClr val="FF8200"/>
              </a:buClr>
              <a:buSzPct val="100000"/>
              <a:buFont typeface="+mj-lt"/>
              <a:buAutoNum type="arabicPeriod"/>
              <a:tabLst/>
              <a:defRPr/>
            </a:lvl4pPr>
            <a:lvl5pPr marL="2057400" marR="0" indent="-22860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a:lvl5pPr>
          </a:lstStyle>
          <a:p>
            <a:pPr marL="0" marR="0" lvl="0" indent="0" algn="l" defTabSz="457200" rtl="0" eaLnBrk="1" fontAlgn="auto" latinLnBrk="0" hangingPunct="1">
              <a:lnSpc>
                <a:spcPct val="100000"/>
              </a:lnSpc>
              <a:spcBef>
                <a:spcPct val="20000"/>
              </a:spcBef>
              <a:spcAft>
                <a:spcPts val="0"/>
              </a:spcAft>
              <a:buClrTx/>
              <a:buSzPct val="100000"/>
              <a:buFontTx/>
              <a:buNone/>
              <a:tabLst/>
              <a:defRPr/>
            </a:pPr>
            <a:r>
              <a:rPr kumimoji="0" lang="en-US" sz="1800" b="0" i="0" u="none" strike="noStrike" kern="1200" cap="none" spc="0" normalizeH="0" baseline="0" noProof="0" dirty="0">
                <a:ln>
                  <a:noFill/>
                </a:ln>
                <a:solidFill>
                  <a:srgbClr val="00205B"/>
                </a:solidFill>
                <a:effectLst/>
                <a:uLnTx/>
                <a:uFillTx/>
                <a:latin typeface="Open Sans"/>
                <a:ea typeface="+mn-ea"/>
                <a:cs typeface="Open Sans"/>
              </a:rPr>
              <a:t>One Column Layout</a:t>
            </a:r>
          </a:p>
          <a:p>
            <a:pPr marL="742950" marR="0" lvl="1"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Bullet 1</a:t>
            </a:r>
          </a:p>
          <a:p>
            <a:pPr marL="742950" marR="0" lvl="1"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Bullet 2</a:t>
            </a:r>
          </a:p>
          <a:p>
            <a:pPr marL="1200150" marR="0" lvl="2"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Sub Bullet</a:t>
            </a:r>
          </a:p>
          <a:p>
            <a:pPr marL="1714500" marR="0" lvl="3" indent="-342900" algn="l" defTabSz="457200" rtl="0" eaLnBrk="1" fontAlgn="auto" latinLnBrk="0" hangingPunct="1">
              <a:lnSpc>
                <a:spcPct val="100000"/>
              </a:lnSpc>
              <a:spcBef>
                <a:spcPct val="20000"/>
              </a:spcBef>
              <a:spcAft>
                <a:spcPts val="0"/>
              </a:spcAft>
              <a:buClr>
                <a:srgbClr val="FF8200"/>
              </a:buClr>
              <a:buSzPct val="100000"/>
              <a:buFont typeface="+mj-lt"/>
              <a:buAutoNum type="arabicPeriod"/>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Numerical Bullet</a:t>
            </a:r>
          </a:p>
          <a:p>
            <a:pPr lvl="2"/>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lvl="2"/>
            <a:endParaRPr lang="en-US" dirty="0"/>
          </a:p>
          <a:p>
            <a:pPr marL="285750" marR="0" lvl="0" indent="-285750" algn="l" defTabSz="457200" rtl="0" eaLnBrk="1" fontAlgn="auto" latinLnBrk="0" hangingPunct="1">
              <a:lnSpc>
                <a:spcPct val="100000"/>
              </a:lnSpc>
              <a:spcBef>
                <a:spcPct val="20000"/>
              </a:spcBef>
              <a:spcAft>
                <a:spcPts val="0"/>
              </a:spcAft>
              <a:buClr>
                <a:schemeClr val="accent2"/>
              </a:buClr>
              <a:buSzPct val="100000"/>
              <a:buFont typeface="Arial" panose="020B0604020202020204" pitchFamily="34" charset="0"/>
              <a:buChar char="•"/>
              <a:tabLst/>
              <a:defRPr/>
            </a:pPr>
            <a:endParaRPr lang="en-US" dirty="0"/>
          </a:p>
          <a:p>
            <a:pPr marL="285750" marR="0" lvl="0" indent="-285750" algn="l" defTabSz="457200" rtl="0" eaLnBrk="1" fontAlgn="auto" latinLnBrk="0" hangingPunct="1">
              <a:lnSpc>
                <a:spcPct val="100000"/>
              </a:lnSpc>
              <a:spcBef>
                <a:spcPct val="20000"/>
              </a:spcBef>
              <a:spcAft>
                <a:spcPts val="0"/>
              </a:spcAft>
              <a:buClr>
                <a:schemeClr val="accent2"/>
              </a:buClr>
              <a:buSzPct val="100000"/>
              <a:buFont typeface="Arial" panose="020B0604020202020204" pitchFamily="34" charset="0"/>
              <a:buChar char="•"/>
              <a:tabLst/>
              <a:defRPr/>
            </a:pPr>
            <a:endParaRPr lang="en-US" dirty="0"/>
          </a:p>
          <a:p>
            <a:pPr lvl="2"/>
            <a:endParaRPr lang="en-US" dirty="0"/>
          </a:p>
        </p:txBody>
      </p:sp>
      <p:pic>
        <p:nvPicPr>
          <p:cNvPr id="2" name="Picture 1">
            <a:extLst>
              <a:ext uri="{FF2B5EF4-FFF2-40B4-BE49-F238E27FC236}">
                <a16:creationId xmlns:a16="http://schemas.microsoft.com/office/drawing/2014/main" id="{F8752F87-1871-B22E-989B-0BEC8F4D8930}"/>
              </a:ext>
            </a:extLst>
          </p:cNvPr>
          <p:cNvPicPr>
            <a:picLocks noChangeAspect="1"/>
          </p:cNvPicPr>
          <p:nvPr userDrawn="1"/>
        </p:nvPicPr>
        <p:blipFill>
          <a:blip r:embed="rId3"/>
          <a:stretch>
            <a:fillRect/>
          </a:stretch>
        </p:blipFill>
        <p:spPr>
          <a:xfrm>
            <a:off x="70338" y="399860"/>
            <a:ext cx="520431" cy="451954"/>
          </a:xfrm>
          <a:prstGeom prst="rect">
            <a:avLst/>
          </a:prstGeom>
        </p:spPr>
      </p:pic>
      <p:sp>
        <p:nvSpPr>
          <p:cNvPr id="3" name="Text Placeholder 4">
            <a:extLst>
              <a:ext uri="{FF2B5EF4-FFF2-40B4-BE49-F238E27FC236}">
                <a16:creationId xmlns:a16="http://schemas.microsoft.com/office/drawing/2014/main" id="{883B251C-25FB-08C6-C0FA-867510A5E9C4}"/>
              </a:ext>
            </a:extLst>
          </p:cNvPr>
          <p:cNvSpPr>
            <a:spLocks noGrp="1"/>
          </p:cNvSpPr>
          <p:nvPr>
            <p:ph type="body" sz="quarter" idx="13" hasCustomPrompt="1"/>
          </p:nvPr>
        </p:nvSpPr>
        <p:spPr>
          <a:xfrm>
            <a:off x="590768" y="364911"/>
            <a:ext cx="9242311" cy="520170"/>
          </a:xfrm>
          <a:prstGeom prst="rect">
            <a:avLst/>
          </a:prstGeom>
        </p:spPr>
        <p:txBody>
          <a:bodyPr>
            <a:noAutofit/>
          </a:bodyPr>
          <a:lstStyle>
            <a:lvl1pPr>
              <a:defRPr sz="3200" b="1"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Headline Goes Here (Initial Case)</a:t>
            </a:r>
          </a:p>
        </p:txBody>
      </p:sp>
      <p:sp>
        <p:nvSpPr>
          <p:cNvPr id="4" name="Subtitle 2">
            <a:extLst>
              <a:ext uri="{FF2B5EF4-FFF2-40B4-BE49-F238E27FC236}">
                <a16:creationId xmlns:a16="http://schemas.microsoft.com/office/drawing/2014/main" id="{E2FA13B2-7032-FB24-3066-FB028371FCA3}"/>
              </a:ext>
            </a:extLst>
          </p:cNvPr>
          <p:cNvSpPr>
            <a:spLocks noGrp="1"/>
          </p:cNvSpPr>
          <p:nvPr>
            <p:ph type="subTitle" idx="1" hasCustomPrompt="1"/>
          </p:nvPr>
        </p:nvSpPr>
        <p:spPr>
          <a:xfrm>
            <a:off x="590768" y="920172"/>
            <a:ext cx="8032023" cy="410835"/>
          </a:xfrm>
          <a:prstGeom prst="rect">
            <a:avLst/>
          </a:prstGeom>
        </p:spPr>
        <p:txBody>
          <a:bodyPr/>
          <a:lstStyle>
            <a:lvl1pPr marL="0" indent="0" algn="l">
              <a:buFont typeface="Arial"/>
              <a:buNone/>
              <a:defRPr b="1"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 (sentence case)</a:t>
            </a:r>
          </a:p>
        </p:txBody>
      </p:sp>
      <p:pic>
        <p:nvPicPr>
          <p:cNvPr id="8" name="Graphic 7">
            <a:extLst>
              <a:ext uri="{FF2B5EF4-FFF2-40B4-BE49-F238E27FC236}">
                <a16:creationId xmlns:a16="http://schemas.microsoft.com/office/drawing/2014/main" id="{8B8CBE2C-AA8B-B32D-F0F5-47BC2A0416A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02573" y="6460648"/>
            <a:ext cx="254000" cy="254000"/>
          </a:xfrm>
          <a:prstGeom prst="rect">
            <a:avLst/>
          </a:prstGeom>
        </p:spPr>
      </p:pic>
      <p:sp>
        <p:nvSpPr>
          <p:cNvPr id="9" name="TextBox 8">
            <a:extLst>
              <a:ext uri="{FF2B5EF4-FFF2-40B4-BE49-F238E27FC236}">
                <a16:creationId xmlns:a16="http://schemas.microsoft.com/office/drawing/2014/main" id="{E8595122-5653-46F0-9166-08C697F8038E}"/>
              </a:ext>
            </a:extLst>
          </p:cNvPr>
          <p:cNvSpPr txBox="1"/>
          <p:nvPr userDrawn="1"/>
        </p:nvSpPr>
        <p:spPr>
          <a:xfrm>
            <a:off x="557582" y="6495739"/>
            <a:ext cx="3483793" cy="200055"/>
          </a:xfrm>
          <a:prstGeom prst="rect">
            <a:avLst/>
          </a:prstGeom>
          <a:noFill/>
        </p:spPr>
        <p:txBody>
          <a:bodyPr wrap="square" rtlCol="0" anchor="b">
            <a:spAutoFit/>
          </a:bodyPr>
          <a:lstStyle/>
          <a:p>
            <a:pPr algn="l"/>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a:t>
            </a:r>
            <a:r>
              <a:rPr lang="en-US" sz="700" b="0" i="0" kern="1200" dirty="0" err="1">
                <a:solidFill>
                  <a:srgbClr val="53565A"/>
                </a:solidFill>
                <a:effectLst/>
                <a:latin typeface="Open Sans" panose="020B0606030504020204" pitchFamily="34" charset="0"/>
                <a:ea typeface="Open Sans" panose="020B0606030504020204" pitchFamily="34" charset="0"/>
                <a:cs typeface="Open Sans" panose="020B0606030504020204" pitchFamily="34" charset="0"/>
              </a:rPr>
              <a:t>Businessolver.com</a:t>
            </a:r>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 Inc. 2023 –</a:t>
            </a:r>
            <a:r>
              <a:rPr lang="en-US" sz="700" b="0" i="0" kern="1200" baseline="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 </a:t>
            </a:r>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Private and Confidential –</a:t>
            </a:r>
            <a:r>
              <a:rPr lang="en-US" sz="700" b="0" i="0" kern="1200" baseline="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 </a:t>
            </a:r>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Not for Distribution</a:t>
            </a:r>
            <a:endParaRPr lang="en-US" sz="700" dirty="0">
              <a:solidFill>
                <a:srgbClr val="53565A"/>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346421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Slide - BLANK - Gras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4BEA232F-3C8F-149B-01BC-647F86F76AE5}"/>
              </a:ext>
            </a:extLst>
          </p:cNvPr>
          <p:cNvSpPr txBox="1">
            <a:spLocks/>
          </p:cNvSpPr>
          <p:nvPr userDrawn="1"/>
        </p:nvSpPr>
        <p:spPr>
          <a:xfrm>
            <a:off x="9245953" y="6406847"/>
            <a:ext cx="2844800" cy="368847"/>
          </a:xfrm>
          <a:prstGeom prst="rect">
            <a:avLst/>
          </a:prstGeom>
        </p:spPr>
        <p:txBody>
          <a:bodyPr vert="horz" lIns="91440" tIns="45720" rIns="91440" bIns="45720" rtlCol="0" anchor="ctr"/>
          <a:lstStyle>
            <a:defPPr>
              <a:defRPr lang="en-US"/>
            </a:defPPr>
            <a:lvl1pPr marL="0" algn="r" defTabSz="457200" rtl="0" eaLnBrk="1" latinLnBrk="0" hangingPunct="1">
              <a:defRPr sz="800" kern="1200" baseline="0">
                <a:solidFill>
                  <a:srgbClr val="009BC7"/>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03CF35-8781-8A45-A5F8-8B87A8D5C6AE}" type="slidenum">
              <a:rPr lang="en-US" smtClean="0">
                <a:solidFill>
                  <a:schemeClr val="bg1"/>
                </a:solidFill>
              </a:rPr>
              <a:pPr/>
              <a:t>‹#›</a:t>
            </a:fld>
            <a:endParaRPr lang="en-US" dirty="0">
              <a:solidFill>
                <a:schemeClr val="bg1"/>
              </a:solidFill>
            </a:endParaRPr>
          </a:p>
        </p:txBody>
      </p:sp>
      <p:pic>
        <p:nvPicPr>
          <p:cNvPr id="5" name="Graphic 4">
            <a:extLst>
              <a:ext uri="{FF2B5EF4-FFF2-40B4-BE49-F238E27FC236}">
                <a16:creationId xmlns:a16="http://schemas.microsoft.com/office/drawing/2014/main" id="{E5914653-786E-0E67-F6DE-92DBBE5C390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02573" y="6460648"/>
            <a:ext cx="254000" cy="254000"/>
          </a:xfrm>
          <a:prstGeom prst="rect">
            <a:avLst/>
          </a:prstGeom>
        </p:spPr>
      </p:pic>
      <p:sp>
        <p:nvSpPr>
          <p:cNvPr id="6" name="TextBox 5">
            <a:extLst>
              <a:ext uri="{FF2B5EF4-FFF2-40B4-BE49-F238E27FC236}">
                <a16:creationId xmlns:a16="http://schemas.microsoft.com/office/drawing/2014/main" id="{561AFA74-355C-1F57-AFB7-DE02F5BA8AAD}"/>
              </a:ext>
            </a:extLst>
          </p:cNvPr>
          <p:cNvSpPr txBox="1"/>
          <p:nvPr userDrawn="1"/>
        </p:nvSpPr>
        <p:spPr>
          <a:xfrm>
            <a:off x="557582" y="6495739"/>
            <a:ext cx="3483793" cy="200055"/>
          </a:xfrm>
          <a:prstGeom prst="rect">
            <a:avLst/>
          </a:prstGeom>
          <a:noFill/>
        </p:spPr>
        <p:txBody>
          <a:bodyPr wrap="square" rtlCol="0" anchor="b">
            <a:spAutoFit/>
          </a:bodyPr>
          <a:lstStyle/>
          <a:p>
            <a:pPr algn="l"/>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a:t>
            </a:r>
            <a:r>
              <a:rPr lang="en-US" sz="700" b="0" i="0" kern="1200" dirty="0" err="1">
                <a:solidFill>
                  <a:srgbClr val="53565A"/>
                </a:solidFill>
                <a:effectLst/>
                <a:latin typeface="Open Sans" panose="020B0606030504020204" pitchFamily="34" charset="0"/>
                <a:ea typeface="Open Sans" panose="020B0606030504020204" pitchFamily="34" charset="0"/>
                <a:cs typeface="Open Sans" panose="020B0606030504020204" pitchFamily="34" charset="0"/>
              </a:rPr>
              <a:t>Businessolver.com</a:t>
            </a:r>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 Inc. 2023 –</a:t>
            </a:r>
            <a:r>
              <a:rPr lang="en-US" sz="700" b="0" i="0" kern="1200" baseline="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 </a:t>
            </a:r>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Private and Confidential –</a:t>
            </a:r>
            <a:r>
              <a:rPr lang="en-US" sz="700" b="0" i="0" kern="1200" baseline="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 </a:t>
            </a:r>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Not for Distribution</a:t>
            </a:r>
            <a:endParaRPr lang="en-US" sz="700" dirty="0">
              <a:solidFill>
                <a:srgbClr val="53565A"/>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039187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allout Slide - Gras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C784A1A-67B0-BB6B-0740-1B47EC843471}"/>
              </a:ext>
            </a:extLst>
          </p:cNvPr>
          <p:cNvPicPr>
            <a:picLocks noChangeAspect="1"/>
          </p:cNvPicPr>
          <p:nvPr userDrawn="1"/>
        </p:nvPicPr>
        <p:blipFill>
          <a:blip r:embed="rId3"/>
          <a:stretch>
            <a:fillRect/>
          </a:stretch>
        </p:blipFill>
        <p:spPr>
          <a:xfrm>
            <a:off x="74843" y="399859"/>
            <a:ext cx="520431" cy="451953"/>
          </a:xfrm>
          <a:prstGeom prst="rect">
            <a:avLst/>
          </a:prstGeom>
        </p:spPr>
      </p:pic>
      <p:sp>
        <p:nvSpPr>
          <p:cNvPr id="7" name="Slide Number Placeholder 2">
            <a:extLst>
              <a:ext uri="{FF2B5EF4-FFF2-40B4-BE49-F238E27FC236}">
                <a16:creationId xmlns:a16="http://schemas.microsoft.com/office/drawing/2014/main" id="{F4C8B01B-A1EB-874C-038D-2BDD94CFEB46}"/>
              </a:ext>
            </a:extLst>
          </p:cNvPr>
          <p:cNvSpPr txBox="1">
            <a:spLocks/>
          </p:cNvSpPr>
          <p:nvPr userDrawn="1"/>
        </p:nvSpPr>
        <p:spPr>
          <a:xfrm>
            <a:off x="9245953" y="6406847"/>
            <a:ext cx="2844800" cy="368847"/>
          </a:xfrm>
          <a:prstGeom prst="rect">
            <a:avLst/>
          </a:prstGeom>
        </p:spPr>
        <p:txBody>
          <a:bodyPr vert="horz" lIns="91440" tIns="45720" rIns="91440" bIns="45720" rtlCol="0" anchor="ctr"/>
          <a:lstStyle>
            <a:defPPr>
              <a:defRPr lang="en-US"/>
            </a:defPPr>
            <a:lvl1pPr marL="0" algn="r" defTabSz="457200" rtl="0" eaLnBrk="1" latinLnBrk="0" hangingPunct="1">
              <a:defRPr sz="800" kern="1200" baseline="0">
                <a:solidFill>
                  <a:srgbClr val="009BC7"/>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03CF35-8781-8A45-A5F8-8B87A8D5C6AE}" type="slidenum">
              <a:rPr lang="en-US" smtClean="0">
                <a:solidFill>
                  <a:schemeClr val="bg1"/>
                </a:solidFill>
              </a:rPr>
              <a:pPr/>
              <a:t>‹#›</a:t>
            </a:fld>
            <a:endParaRPr lang="en-US" dirty="0">
              <a:solidFill>
                <a:schemeClr val="bg1"/>
              </a:solidFill>
            </a:endParaRPr>
          </a:p>
        </p:txBody>
      </p:sp>
      <p:pic>
        <p:nvPicPr>
          <p:cNvPr id="9" name="Picture 8">
            <a:extLst>
              <a:ext uri="{FF2B5EF4-FFF2-40B4-BE49-F238E27FC236}">
                <a16:creationId xmlns:a16="http://schemas.microsoft.com/office/drawing/2014/main" id="{E29AE833-E58F-5BD6-92D8-9E062BF6564E}"/>
              </a:ext>
            </a:extLst>
          </p:cNvPr>
          <p:cNvPicPr>
            <a:picLocks noChangeAspect="1"/>
          </p:cNvPicPr>
          <p:nvPr userDrawn="1"/>
        </p:nvPicPr>
        <p:blipFill>
          <a:blip r:embed="rId4"/>
          <a:stretch>
            <a:fillRect/>
          </a:stretch>
        </p:blipFill>
        <p:spPr>
          <a:xfrm rot="5400000">
            <a:off x="11122201" y="6266287"/>
            <a:ext cx="520432" cy="451954"/>
          </a:xfrm>
          <a:prstGeom prst="rect">
            <a:avLst/>
          </a:prstGeom>
        </p:spPr>
      </p:pic>
      <p:sp>
        <p:nvSpPr>
          <p:cNvPr id="11" name="Rounded Rectangle 10">
            <a:extLst>
              <a:ext uri="{FF2B5EF4-FFF2-40B4-BE49-F238E27FC236}">
                <a16:creationId xmlns:a16="http://schemas.microsoft.com/office/drawing/2014/main" id="{E4A69939-6783-A850-0666-890BF86922FD}"/>
              </a:ext>
            </a:extLst>
          </p:cNvPr>
          <p:cNvSpPr/>
          <p:nvPr userDrawn="1"/>
        </p:nvSpPr>
        <p:spPr>
          <a:xfrm>
            <a:off x="5891281" y="758545"/>
            <a:ext cx="5700950" cy="5340910"/>
          </a:xfrm>
          <a:prstGeom prst="roundRect">
            <a:avLst>
              <a:gd name="adj" fmla="val 82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ontent Placeholder 21">
            <a:extLst>
              <a:ext uri="{FF2B5EF4-FFF2-40B4-BE49-F238E27FC236}">
                <a16:creationId xmlns:a16="http://schemas.microsoft.com/office/drawing/2014/main" id="{8DEA8042-5B36-E0EA-A824-3C6A651E4A7E}"/>
              </a:ext>
            </a:extLst>
          </p:cNvPr>
          <p:cNvSpPr>
            <a:spLocks noGrp="1"/>
          </p:cNvSpPr>
          <p:nvPr>
            <p:ph sz="quarter" idx="14" hasCustomPrompt="1"/>
          </p:nvPr>
        </p:nvSpPr>
        <p:spPr>
          <a:xfrm>
            <a:off x="6288700" y="1177724"/>
            <a:ext cx="4906111" cy="4502552"/>
          </a:xfrm>
          <a:prstGeom prst="rect">
            <a:avLst/>
          </a:prstGeom>
        </p:spPr>
        <p:txBody>
          <a:bodyPr/>
          <a:lstStyle/>
          <a:p>
            <a:pPr lvl="0"/>
            <a:r>
              <a:rPr lang="en-US"/>
              <a:t>Chart/image/photo/stat</a:t>
            </a:r>
          </a:p>
        </p:txBody>
      </p:sp>
      <p:sp>
        <p:nvSpPr>
          <p:cNvPr id="13" name="Text Placeholder 4">
            <a:extLst>
              <a:ext uri="{FF2B5EF4-FFF2-40B4-BE49-F238E27FC236}">
                <a16:creationId xmlns:a16="http://schemas.microsoft.com/office/drawing/2014/main" id="{4C74256E-DA02-17F1-FC46-7C718EF8C58F}"/>
              </a:ext>
            </a:extLst>
          </p:cNvPr>
          <p:cNvSpPr>
            <a:spLocks noGrp="1"/>
          </p:cNvSpPr>
          <p:nvPr>
            <p:ph type="body" sz="quarter" idx="12" hasCustomPrompt="1"/>
          </p:nvPr>
        </p:nvSpPr>
        <p:spPr>
          <a:xfrm>
            <a:off x="590768" y="2185784"/>
            <a:ext cx="4880937" cy="793953"/>
          </a:xfrm>
          <a:prstGeom prst="rect">
            <a:avLst/>
          </a:prstGeom>
        </p:spPr>
        <p:txBody>
          <a:bodyPr>
            <a:normAutofit/>
          </a:bodyPr>
          <a:lstStyle>
            <a:lvl1pPr>
              <a:defRPr sz="4000" b="1" i="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Call Out Slide</a:t>
            </a:r>
          </a:p>
        </p:txBody>
      </p:sp>
      <p:sp>
        <p:nvSpPr>
          <p:cNvPr id="14" name="Subtitle 2">
            <a:extLst>
              <a:ext uri="{FF2B5EF4-FFF2-40B4-BE49-F238E27FC236}">
                <a16:creationId xmlns:a16="http://schemas.microsoft.com/office/drawing/2014/main" id="{5497A8EC-CEE2-B419-E8F3-5F07FFB4C67F}"/>
              </a:ext>
            </a:extLst>
          </p:cNvPr>
          <p:cNvSpPr>
            <a:spLocks noGrp="1"/>
          </p:cNvSpPr>
          <p:nvPr>
            <p:ph type="subTitle" idx="1" hasCustomPrompt="1"/>
          </p:nvPr>
        </p:nvSpPr>
        <p:spPr>
          <a:xfrm>
            <a:off x="590768" y="3131503"/>
            <a:ext cx="4880938" cy="2113635"/>
          </a:xfrm>
          <a:prstGeom prst="rect">
            <a:avLst/>
          </a:prstGeom>
        </p:spPr>
        <p:txBody>
          <a:bodyPr/>
          <a:lstStyle>
            <a:lvl1pPr marL="0" indent="0" algn="l">
              <a:buFont typeface="Arial"/>
              <a:buNone/>
              <a:defRPr b="1" i="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spcBef>
                <a:spcPts val="0"/>
              </a:spcBef>
              <a:buSzTx/>
              <a:defRPr/>
            </a:pPr>
            <a:r>
              <a:rPr lang="en-US" b="1">
                <a:solidFill>
                  <a:schemeClr val="bg1"/>
                </a:solidFill>
              </a:rPr>
              <a:t>White text only. This slide is used to call forward and emphasize a singular message. stats, photos, system shots, solvers, etc. </a:t>
            </a:r>
          </a:p>
        </p:txBody>
      </p:sp>
      <p:pic>
        <p:nvPicPr>
          <p:cNvPr id="15" name="Picture 14">
            <a:extLst>
              <a:ext uri="{FF2B5EF4-FFF2-40B4-BE49-F238E27FC236}">
                <a16:creationId xmlns:a16="http://schemas.microsoft.com/office/drawing/2014/main" id="{E797AE88-FCAD-E0D8-5077-F2BA0B8E4050}"/>
              </a:ext>
            </a:extLst>
          </p:cNvPr>
          <p:cNvPicPr>
            <a:picLocks noChangeAspect="1"/>
          </p:cNvPicPr>
          <p:nvPr userDrawn="1"/>
        </p:nvPicPr>
        <p:blipFill>
          <a:blip r:embed="rId5"/>
          <a:stretch>
            <a:fillRect/>
          </a:stretch>
        </p:blipFill>
        <p:spPr>
          <a:xfrm>
            <a:off x="302573" y="6460648"/>
            <a:ext cx="254000" cy="254000"/>
          </a:xfrm>
          <a:prstGeom prst="rect">
            <a:avLst/>
          </a:prstGeom>
        </p:spPr>
      </p:pic>
      <p:sp>
        <p:nvSpPr>
          <p:cNvPr id="16" name="TextBox 15">
            <a:extLst>
              <a:ext uri="{FF2B5EF4-FFF2-40B4-BE49-F238E27FC236}">
                <a16:creationId xmlns:a16="http://schemas.microsoft.com/office/drawing/2014/main" id="{415B46A7-B0FE-EAF9-F29C-5FFE3B94AA8C}"/>
              </a:ext>
            </a:extLst>
          </p:cNvPr>
          <p:cNvSpPr txBox="1"/>
          <p:nvPr userDrawn="1"/>
        </p:nvSpPr>
        <p:spPr>
          <a:xfrm>
            <a:off x="557582" y="6495739"/>
            <a:ext cx="3483793" cy="200055"/>
          </a:xfrm>
          <a:prstGeom prst="rect">
            <a:avLst/>
          </a:prstGeom>
          <a:noFill/>
        </p:spPr>
        <p:txBody>
          <a:bodyPr wrap="square" rtlCol="0" anchor="b">
            <a:spAutoFit/>
          </a:bodyPr>
          <a:lstStyle/>
          <a:p>
            <a:pPr algn="l"/>
            <a:r>
              <a:rPr lang="en-US" sz="700" b="0" i="0" kern="12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©Businessolver.com, Inc. 2023 –</a:t>
            </a:r>
            <a:r>
              <a:rPr lang="en-US" sz="700" b="0" i="0" kern="1200" baseline="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700" b="0" i="0" kern="12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Private and Confidential –</a:t>
            </a:r>
            <a:r>
              <a:rPr lang="en-US" sz="700" b="0" i="0" kern="1200" baseline="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700" b="0" i="0" kern="12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Not for Distribution</a:t>
            </a:r>
            <a:endParaRPr lang="en-US" sz="7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460079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ack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6A7340-0A42-9345-F1DD-C35616A1D961}"/>
              </a:ext>
            </a:extLst>
          </p:cNvPr>
          <p:cNvPicPr>
            <a:picLocks noChangeAspect="1"/>
          </p:cNvPicPr>
          <p:nvPr userDrawn="1"/>
        </p:nvPicPr>
        <p:blipFill>
          <a:blip r:embed="rId3"/>
          <a:stretch>
            <a:fillRect/>
          </a:stretch>
        </p:blipFill>
        <p:spPr>
          <a:xfrm rot="5400000">
            <a:off x="5781531" y="2441465"/>
            <a:ext cx="628935" cy="546181"/>
          </a:xfrm>
          <a:prstGeom prst="rect">
            <a:avLst/>
          </a:prstGeom>
        </p:spPr>
      </p:pic>
      <p:sp>
        <p:nvSpPr>
          <p:cNvPr id="3" name="TextBox 2">
            <a:extLst>
              <a:ext uri="{FF2B5EF4-FFF2-40B4-BE49-F238E27FC236}">
                <a16:creationId xmlns:a16="http://schemas.microsoft.com/office/drawing/2014/main" id="{AEF57E01-577C-01E4-6EDD-9F31DDCAE170}"/>
              </a:ext>
            </a:extLst>
          </p:cNvPr>
          <p:cNvSpPr txBox="1"/>
          <p:nvPr userDrawn="1"/>
        </p:nvSpPr>
        <p:spPr>
          <a:xfrm>
            <a:off x="7119997" y="6478572"/>
            <a:ext cx="4948998" cy="200055"/>
          </a:xfrm>
          <a:prstGeom prst="rect">
            <a:avLst/>
          </a:prstGeom>
          <a:noFill/>
        </p:spPr>
        <p:txBody>
          <a:bodyPr wrap="square" rtlCol="0" anchor="b">
            <a:spAutoFit/>
          </a:bodyPr>
          <a:lstStyle/>
          <a:p>
            <a:pPr algn="ctr"/>
            <a:r>
              <a:rPr lang="en-US" sz="700" b="0" i="0" kern="1200">
                <a:solidFill>
                  <a:schemeClr val="bg1">
                    <a:lumMod val="95000"/>
                  </a:schemeClr>
                </a:solidFill>
                <a:effectLst/>
                <a:latin typeface="Open Sans" panose="020B0606030504020204" pitchFamily="34" charset="0"/>
                <a:ea typeface="Open Sans" panose="020B0606030504020204" pitchFamily="34" charset="0"/>
                <a:cs typeface="Open Sans" panose="020B0606030504020204" pitchFamily="34" charset="0"/>
              </a:rPr>
              <a:t>Businessolver® Benefitsolver®, and the</a:t>
            </a:r>
            <a:r>
              <a:rPr lang="en-US" sz="700" b="0" i="0" kern="1200" baseline="0">
                <a:solidFill>
                  <a:schemeClr val="bg1">
                    <a:lumMod val="95000"/>
                  </a:schemeClr>
                </a:solidFill>
                <a:effectLst/>
                <a:latin typeface="Open Sans" panose="020B0606030504020204" pitchFamily="34" charset="0"/>
                <a:ea typeface="Open Sans" panose="020B0606030504020204" pitchFamily="34" charset="0"/>
                <a:cs typeface="Open Sans" panose="020B0606030504020204" pitchFamily="34" charset="0"/>
              </a:rPr>
              <a:t> </a:t>
            </a:r>
            <a:r>
              <a:rPr lang="en-US" sz="700" b="0" i="0" kern="1200">
                <a:solidFill>
                  <a:schemeClr val="bg1">
                    <a:lumMod val="95000"/>
                  </a:schemeClr>
                </a:solidFill>
                <a:effectLst/>
                <a:latin typeface="Open Sans" panose="020B0606030504020204" pitchFamily="34" charset="0"/>
                <a:ea typeface="Open Sans" panose="020B0606030504020204" pitchFamily="34" charset="0"/>
                <a:cs typeface="Open Sans" panose="020B0606030504020204" pitchFamily="34" charset="0"/>
              </a:rPr>
              <a:t>Businessolver logo are registered trademarks of</a:t>
            </a:r>
            <a:r>
              <a:rPr lang="en-US" sz="700" b="0" i="0" kern="1200" baseline="0">
                <a:solidFill>
                  <a:schemeClr val="bg1">
                    <a:lumMod val="95000"/>
                  </a:schemeClr>
                </a:solidFill>
                <a:effectLst/>
                <a:latin typeface="Open Sans" panose="020B0606030504020204" pitchFamily="34" charset="0"/>
                <a:ea typeface="Open Sans" panose="020B0606030504020204" pitchFamily="34" charset="0"/>
                <a:cs typeface="Open Sans" panose="020B0606030504020204" pitchFamily="34" charset="0"/>
              </a:rPr>
              <a:t> </a:t>
            </a:r>
            <a:r>
              <a:rPr lang="en-US" sz="700" b="0" i="0" kern="1200">
                <a:solidFill>
                  <a:schemeClr val="bg1">
                    <a:lumMod val="95000"/>
                  </a:schemeClr>
                </a:solidFill>
                <a:effectLst/>
                <a:latin typeface="Open Sans" panose="020B0606030504020204" pitchFamily="34" charset="0"/>
                <a:ea typeface="Open Sans" panose="020B0606030504020204" pitchFamily="34" charset="0"/>
                <a:cs typeface="Open Sans" panose="020B0606030504020204" pitchFamily="34" charset="0"/>
              </a:rPr>
              <a:t>Businessolver.com, Inc.</a:t>
            </a:r>
          </a:p>
        </p:txBody>
      </p:sp>
      <p:pic>
        <p:nvPicPr>
          <p:cNvPr id="4" name="Graphic 3">
            <a:extLst>
              <a:ext uri="{FF2B5EF4-FFF2-40B4-BE49-F238E27FC236}">
                <a16:creationId xmlns:a16="http://schemas.microsoft.com/office/drawing/2014/main" id="{1FE60FFC-7284-C48A-66C3-B4DA522F4CE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80196" y="6180812"/>
            <a:ext cx="2685059" cy="397787"/>
          </a:xfrm>
          <a:prstGeom prst="rect">
            <a:avLst/>
          </a:prstGeom>
        </p:spPr>
      </p:pic>
      <p:sp>
        <p:nvSpPr>
          <p:cNvPr id="5" name="TextBox 4">
            <a:extLst>
              <a:ext uri="{FF2B5EF4-FFF2-40B4-BE49-F238E27FC236}">
                <a16:creationId xmlns:a16="http://schemas.microsoft.com/office/drawing/2014/main" id="{946F4F75-7109-2E29-8B34-DEA02137CDE6}"/>
              </a:ext>
            </a:extLst>
          </p:cNvPr>
          <p:cNvSpPr txBox="1"/>
          <p:nvPr userDrawn="1"/>
        </p:nvSpPr>
        <p:spPr>
          <a:xfrm>
            <a:off x="10227542" y="6170795"/>
            <a:ext cx="1750508" cy="307777"/>
          </a:xfrm>
          <a:prstGeom prst="rect">
            <a:avLst/>
          </a:prstGeom>
          <a:noFill/>
        </p:spPr>
        <p:txBody>
          <a:bodyPr wrap="square">
            <a:spAutoFit/>
          </a:bodyPr>
          <a:lstStyle/>
          <a:p>
            <a:pPr algn="l"/>
            <a:r>
              <a:rPr lang="en-US" sz="1400" b="0" i="0" err="1">
                <a:solidFill>
                  <a:schemeClr val="bg1"/>
                </a:solidFill>
                <a:latin typeface="Open Sans" panose="020B0606030504020204" pitchFamily="34" charset="0"/>
                <a:ea typeface="Open Sans" panose="020B0606030504020204" pitchFamily="34" charset="0"/>
                <a:cs typeface="Open Sans" panose="020B0606030504020204" pitchFamily="34" charset="0"/>
              </a:rPr>
              <a:t>businessolver.com</a:t>
            </a:r>
            <a:endParaRPr lang="en-US" sz="1400" b="0" i="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descr="Graphical user interface, text&#10;&#10;Description automatically generated">
            <a:extLst>
              <a:ext uri="{FF2B5EF4-FFF2-40B4-BE49-F238E27FC236}">
                <a16:creationId xmlns:a16="http://schemas.microsoft.com/office/drawing/2014/main" id="{4EE697D0-BE53-3FEB-B91F-BD1EACBC17F0}"/>
              </a:ext>
            </a:extLst>
          </p:cNvPr>
          <p:cNvPicPr>
            <a:picLocks noChangeAspect="1"/>
          </p:cNvPicPr>
          <p:nvPr userDrawn="1"/>
        </p:nvPicPr>
        <p:blipFill rotWithShape="1">
          <a:blip r:embed="rId6"/>
          <a:srcRect t="-4421" b="46225"/>
          <a:stretch/>
        </p:blipFill>
        <p:spPr>
          <a:xfrm>
            <a:off x="3081638" y="2912623"/>
            <a:ext cx="6028723" cy="783077"/>
          </a:xfrm>
          <a:prstGeom prst="rect">
            <a:avLst/>
          </a:prstGeom>
        </p:spPr>
      </p:pic>
      <p:sp>
        <p:nvSpPr>
          <p:cNvPr id="8" name="TextBox 7">
            <a:extLst>
              <a:ext uri="{FF2B5EF4-FFF2-40B4-BE49-F238E27FC236}">
                <a16:creationId xmlns:a16="http://schemas.microsoft.com/office/drawing/2014/main" id="{F826F5B5-AF51-834C-135C-62E4C76A680C}"/>
              </a:ext>
            </a:extLst>
          </p:cNvPr>
          <p:cNvSpPr txBox="1"/>
          <p:nvPr userDrawn="1"/>
        </p:nvSpPr>
        <p:spPr>
          <a:xfrm>
            <a:off x="0" y="3791107"/>
            <a:ext cx="12192000" cy="307777"/>
          </a:xfrm>
          <a:prstGeom prst="rect">
            <a:avLst/>
          </a:prstGeom>
          <a:noFill/>
        </p:spPr>
        <p:txBody>
          <a:bodyPr wrap="square" rtlCol="0">
            <a:spAutoFit/>
          </a:bodyPr>
          <a:lstStyle/>
          <a:p>
            <a:pPr algn="ctr"/>
            <a:r>
              <a:rPr lang="en-US" sz="1400" b="0" i="0">
                <a:solidFill>
                  <a:schemeClr val="bg1"/>
                </a:solidFill>
                <a:latin typeface="Open Sans" panose="020B0606030504020204" pitchFamily="34" charset="0"/>
                <a:ea typeface="Open Sans" panose="020B0606030504020204" pitchFamily="34" charset="0"/>
                <a:cs typeface="Open Sans" panose="020B0606030504020204" pitchFamily="34" charset="0"/>
              </a:rPr>
              <a:t>Market Leader in Benefits Technology and Innovation</a:t>
            </a:r>
          </a:p>
        </p:txBody>
      </p:sp>
    </p:spTree>
    <p:extLst>
      <p:ext uri="{BB962C8B-B14F-4D97-AF65-F5344CB8AC3E}">
        <p14:creationId xmlns:p14="http://schemas.microsoft.com/office/powerpoint/2010/main" val="1546855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2 Column - Nav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2">
            <a:extLst>
              <a:ext uri="{FF2B5EF4-FFF2-40B4-BE49-F238E27FC236}">
                <a16:creationId xmlns:a16="http://schemas.microsoft.com/office/drawing/2014/main" id="{5A77B1CC-793A-DA4C-8A28-70A90C889C44}"/>
              </a:ext>
            </a:extLst>
          </p:cNvPr>
          <p:cNvSpPr txBox="1">
            <a:spLocks/>
          </p:cNvSpPr>
          <p:nvPr userDrawn="1"/>
        </p:nvSpPr>
        <p:spPr>
          <a:xfrm>
            <a:off x="9245953" y="6406847"/>
            <a:ext cx="2844800" cy="368847"/>
          </a:xfrm>
          <a:prstGeom prst="rect">
            <a:avLst/>
          </a:prstGeom>
        </p:spPr>
        <p:txBody>
          <a:bodyPr vert="horz" lIns="91440" tIns="45720" rIns="91440" bIns="45720" rtlCol="0" anchor="ctr"/>
          <a:lstStyle>
            <a:defPPr>
              <a:defRPr lang="en-US"/>
            </a:defPPr>
            <a:lvl1pPr marL="0" algn="r" defTabSz="457200" rtl="0" eaLnBrk="1" latinLnBrk="0" hangingPunct="1">
              <a:defRPr sz="800" kern="1200" baseline="0">
                <a:solidFill>
                  <a:srgbClr val="009BC7"/>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03CF35-8781-8A45-A5F8-8B87A8D5C6AE}" type="slidenum">
              <a:rPr lang="en-US" smtClean="0">
                <a:solidFill>
                  <a:schemeClr val="bg1"/>
                </a:solidFill>
              </a:rPr>
              <a:pPr/>
              <a:t>‹#›</a:t>
            </a:fld>
            <a:endParaRPr lang="en-US" dirty="0">
              <a:solidFill>
                <a:schemeClr val="bg1"/>
              </a:solidFill>
            </a:endParaRPr>
          </a:p>
        </p:txBody>
      </p:sp>
      <p:sp>
        <p:nvSpPr>
          <p:cNvPr id="15" name="Text Placeholder 13">
            <a:extLst>
              <a:ext uri="{FF2B5EF4-FFF2-40B4-BE49-F238E27FC236}">
                <a16:creationId xmlns:a16="http://schemas.microsoft.com/office/drawing/2014/main" id="{8AB314A1-2DBF-2E47-87A2-FC1707A50696}"/>
              </a:ext>
            </a:extLst>
          </p:cNvPr>
          <p:cNvSpPr>
            <a:spLocks noGrp="1"/>
          </p:cNvSpPr>
          <p:nvPr>
            <p:ph type="body" sz="quarter" idx="12" hasCustomPrompt="1"/>
          </p:nvPr>
        </p:nvSpPr>
        <p:spPr>
          <a:xfrm>
            <a:off x="590768" y="1649459"/>
            <a:ext cx="10545315" cy="4193115"/>
          </a:xfrm>
          <a:prstGeom prst="rect">
            <a:avLst/>
          </a:prstGeom>
        </p:spPr>
        <p:txBody>
          <a:bodyPr vert="horz" numCol="2" spcCol="274320"/>
          <a:lstStyle>
            <a:lvl1pPr marL="0" marR="0" indent="0" algn="l" defTabSz="457200" rtl="0" eaLnBrk="1" fontAlgn="auto" latinLnBrk="0" hangingPunct="1">
              <a:lnSpc>
                <a:spcPct val="100000"/>
              </a:lnSpc>
              <a:spcBef>
                <a:spcPct val="20000"/>
              </a:spcBef>
              <a:spcAft>
                <a:spcPts val="0"/>
              </a:spcAft>
              <a:buClrTx/>
              <a:buSzPct val="100000"/>
              <a:buFontTx/>
              <a:buNone/>
              <a:tabLst/>
              <a:defRPr sz="1600" b="0" baseline="0">
                <a:solidFill>
                  <a:schemeClr val="tx1">
                    <a:lumMod val="75000"/>
                    <a:lumOff val="25000"/>
                  </a:schemeClr>
                </a:solidFill>
              </a:defRPr>
            </a:lvl1pPr>
            <a:lvl2pPr marL="742950" marR="0"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sz="1600" b="0">
                <a:solidFill>
                  <a:schemeClr val="tx1">
                    <a:lumMod val="75000"/>
                    <a:lumOff val="25000"/>
                  </a:schemeClr>
                </a:solidFill>
              </a:defRPr>
            </a:lvl2pPr>
            <a:lvl3pPr marL="1200150" marR="0"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sz="1600" b="0" baseline="0">
                <a:solidFill>
                  <a:schemeClr val="tx1">
                    <a:lumMod val="75000"/>
                    <a:lumOff val="25000"/>
                  </a:schemeClr>
                </a:solidFill>
              </a:defRPr>
            </a:lvl3pPr>
            <a:lvl4pPr marL="1714500" marR="0" indent="-342900" algn="l" defTabSz="457200" rtl="0" eaLnBrk="1" fontAlgn="auto" latinLnBrk="0" hangingPunct="1">
              <a:lnSpc>
                <a:spcPct val="100000"/>
              </a:lnSpc>
              <a:spcBef>
                <a:spcPct val="20000"/>
              </a:spcBef>
              <a:spcAft>
                <a:spcPts val="0"/>
              </a:spcAft>
              <a:buClr>
                <a:srgbClr val="FF8200"/>
              </a:buClr>
              <a:buSzPct val="100000"/>
              <a:buFont typeface="+mj-lt"/>
              <a:buAutoNum type="arabicPeriod"/>
              <a:tabLst/>
              <a:defRPr/>
            </a:lvl4pPr>
          </a:lstStyle>
          <a:p>
            <a:pPr marL="0" marR="0" lvl="0" indent="0" algn="l" defTabSz="457200" rtl="0" eaLnBrk="1" fontAlgn="auto" latinLnBrk="0" hangingPunct="1">
              <a:lnSpc>
                <a:spcPct val="100000"/>
              </a:lnSpc>
              <a:spcBef>
                <a:spcPct val="20000"/>
              </a:spcBef>
              <a:spcAft>
                <a:spcPts val="0"/>
              </a:spcAft>
              <a:buClrTx/>
              <a:buSzPct val="100000"/>
              <a:buFontTx/>
              <a:buNone/>
              <a:tabLst/>
              <a:defRPr/>
            </a:pPr>
            <a:r>
              <a:rPr kumimoji="0" lang="en-US" sz="1800" b="0" i="0" u="none" strike="noStrike" kern="1200" cap="none" spc="0" normalizeH="0" baseline="0" noProof="0" dirty="0">
                <a:ln>
                  <a:noFill/>
                </a:ln>
                <a:solidFill>
                  <a:srgbClr val="00205B"/>
                </a:solidFill>
                <a:effectLst/>
                <a:uLnTx/>
                <a:uFillTx/>
                <a:latin typeface="Open Sans"/>
                <a:ea typeface="+mn-ea"/>
                <a:cs typeface="Open Sans"/>
              </a:rPr>
              <a:t>Two Column Layout</a:t>
            </a:r>
          </a:p>
          <a:p>
            <a:pPr marL="742950" marR="0" lvl="1"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Bullet 1</a:t>
            </a:r>
          </a:p>
          <a:p>
            <a:pPr marL="742950" marR="0" lvl="1"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Bullet 2</a:t>
            </a:r>
          </a:p>
          <a:p>
            <a:pPr marL="1200150" marR="0" lvl="2"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Sub Bullet</a:t>
            </a:r>
          </a:p>
          <a:p>
            <a:pPr marL="1714500" marR="0" lvl="3" indent="-342900" algn="l" defTabSz="457200" rtl="0" eaLnBrk="1" fontAlgn="auto" latinLnBrk="0" hangingPunct="1">
              <a:lnSpc>
                <a:spcPct val="100000"/>
              </a:lnSpc>
              <a:spcBef>
                <a:spcPct val="20000"/>
              </a:spcBef>
              <a:spcAft>
                <a:spcPts val="0"/>
              </a:spcAft>
              <a:buClr>
                <a:srgbClr val="FF8200"/>
              </a:buClr>
              <a:buSzPct val="100000"/>
              <a:buFont typeface="+mj-lt"/>
              <a:buAutoNum type="arabicPeriod"/>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Numerical Bullet</a:t>
            </a:r>
          </a:p>
          <a:p>
            <a:pPr marL="1714500" marR="0" lvl="3" indent="-342900" algn="l" defTabSz="457200" rtl="0" eaLnBrk="1" fontAlgn="auto" latinLnBrk="0" hangingPunct="1">
              <a:lnSpc>
                <a:spcPct val="100000"/>
              </a:lnSpc>
              <a:spcBef>
                <a:spcPct val="20000"/>
              </a:spcBef>
              <a:spcAft>
                <a:spcPts val="0"/>
              </a:spcAft>
              <a:buClr>
                <a:srgbClr val="FF8200"/>
              </a:buClr>
              <a:buSzPct val="100000"/>
              <a:buFont typeface="+mj-lt"/>
              <a:buAutoNum type="arabicPeriod"/>
              <a:tabLst/>
              <a:defRPr/>
            </a:pPr>
            <a:endParaRPr kumimoji="0" lang="en-US" sz="1600" b="0" i="0" u="none" strike="noStrike" kern="1200" cap="none" spc="0" normalizeH="0" baseline="0" noProof="0" dirty="0">
              <a:ln>
                <a:noFill/>
              </a:ln>
              <a:solidFill>
                <a:srgbClr val="424242"/>
              </a:solidFill>
              <a:effectLst/>
              <a:uLnTx/>
              <a:uFillTx/>
              <a:latin typeface="Open Sans"/>
              <a:ea typeface="+mn-ea"/>
              <a:cs typeface="Open Sans"/>
            </a:endParaRPr>
          </a:p>
          <a:p>
            <a:pPr marL="1714500" marR="0" lvl="3" indent="-342900" algn="l" defTabSz="457200" rtl="0" eaLnBrk="1" fontAlgn="auto" latinLnBrk="0" hangingPunct="1">
              <a:lnSpc>
                <a:spcPct val="100000"/>
              </a:lnSpc>
              <a:spcBef>
                <a:spcPct val="20000"/>
              </a:spcBef>
              <a:spcAft>
                <a:spcPts val="0"/>
              </a:spcAft>
              <a:buClr>
                <a:srgbClr val="FF8200"/>
              </a:buClr>
              <a:buSzPct val="100000"/>
              <a:buFont typeface="+mj-lt"/>
              <a:buAutoNum type="arabicPeriod"/>
              <a:tabLst/>
              <a:defRPr/>
            </a:pPr>
            <a:endParaRPr kumimoji="0" lang="en-US" sz="1600" b="0" i="0" u="none" strike="noStrike" kern="1200" cap="none" spc="0" normalizeH="0" baseline="0" noProof="0" dirty="0">
              <a:ln>
                <a:noFill/>
              </a:ln>
              <a:solidFill>
                <a:srgbClr val="424242"/>
              </a:solidFill>
              <a:effectLst/>
              <a:uLnTx/>
              <a:uFillTx/>
              <a:latin typeface="Open Sans"/>
              <a:ea typeface="+mn-ea"/>
              <a:cs typeface="Open Sans"/>
            </a:endParaRPr>
          </a:p>
          <a:p>
            <a:pPr marL="0" marR="0" lvl="0" indent="0" algn="l" defTabSz="457200" rtl="0" eaLnBrk="1" fontAlgn="auto" latinLnBrk="0" hangingPunct="1">
              <a:lnSpc>
                <a:spcPct val="100000"/>
              </a:lnSpc>
              <a:spcBef>
                <a:spcPct val="20000"/>
              </a:spcBef>
              <a:spcAft>
                <a:spcPts val="0"/>
              </a:spcAft>
              <a:buClrTx/>
              <a:buSzPct val="100000"/>
              <a:buFontTx/>
              <a:buNone/>
              <a:tabLst/>
              <a:defRPr/>
            </a:pPr>
            <a:r>
              <a:rPr kumimoji="0" lang="en-US" sz="1800" b="0" i="0" u="none" strike="noStrike" kern="1200" cap="none" spc="0" normalizeH="0" baseline="0" noProof="0" dirty="0">
                <a:ln>
                  <a:noFill/>
                </a:ln>
                <a:solidFill>
                  <a:srgbClr val="00205B"/>
                </a:solidFill>
                <a:effectLst/>
                <a:uLnTx/>
                <a:uFillTx/>
                <a:latin typeface="Open Sans"/>
                <a:ea typeface="+mn-ea"/>
                <a:cs typeface="Open Sans"/>
              </a:rPr>
              <a:t>Two Column Layout</a:t>
            </a:r>
          </a:p>
          <a:p>
            <a:pPr marL="742950" marR="0" lvl="1"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Bullet 1</a:t>
            </a:r>
          </a:p>
          <a:p>
            <a:pPr marL="742950" marR="0" lvl="1"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Bullet 2</a:t>
            </a:r>
          </a:p>
          <a:p>
            <a:pPr marL="1200150" marR="0" lvl="2"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Sub Bullet</a:t>
            </a:r>
          </a:p>
          <a:p>
            <a:pPr marL="1714500" marR="0" lvl="3" indent="-342900" algn="l" defTabSz="457200" rtl="0" eaLnBrk="1" fontAlgn="auto" latinLnBrk="0" hangingPunct="1">
              <a:lnSpc>
                <a:spcPct val="100000"/>
              </a:lnSpc>
              <a:spcBef>
                <a:spcPct val="20000"/>
              </a:spcBef>
              <a:spcAft>
                <a:spcPts val="0"/>
              </a:spcAft>
              <a:buClr>
                <a:srgbClr val="FF8200"/>
              </a:buClr>
              <a:buSzPct val="100000"/>
              <a:buFont typeface="+mj-lt"/>
              <a:buAutoNum type="arabicPeriod"/>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Numerical Bullet</a:t>
            </a:r>
          </a:p>
          <a:p>
            <a:pPr marL="1714500" marR="0" lvl="3" indent="-342900" algn="l" defTabSz="457200" rtl="0" eaLnBrk="1" fontAlgn="auto" latinLnBrk="0" hangingPunct="1">
              <a:lnSpc>
                <a:spcPct val="100000"/>
              </a:lnSpc>
              <a:spcBef>
                <a:spcPct val="20000"/>
              </a:spcBef>
              <a:spcAft>
                <a:spcPts val="0"/>
              </a:spcAft>
              <a:buClr>
                <a:srgbClr val="FF8200"/>
              </a:buClr>
              <a:buSzPct val="100000"/>
              <a:buFont typeface="+mj-lt"/>
              <a:buAutoNum type="arabicPeriod"/>
              <a:tabLst/>
              <a:defRPr/>
            </a:pPr>
            <a:endParaRPr kumimoji="0" lang="en-US" sz="1600" b="0" i="0" u="none" strike="noStrike" kern="1200" cap="none" spc="0" normalizeH="0" baseline="0" noProof="0" dirty="0">
              <a:ln>
                <a:noFill/>
              </a:ln>
              <a:solidFill>
                <a:srgbClr val="424242"/>
              </a:solidFill>
              <a:effectLst/>
              <a:uLnTx/>
              <a:uFillTx/>
              <a:latin typeface="Open Sans"/>
              <a:ea typeface="+mn-ea"/>
              <a:cs typeface="Open Sans"/>
            </a:endParaRPr>
          </a:p>
          <a:p>
            <a:pPr marL="0" marR="0" lvl="0" indent="0" algn="l" defTabSz="457200" rtl="0" eaLnBrk="1" fontAlgn="auto" latinLnBrk="0" hangingPunct="1">
              <a:lnSpc>
                <a:spcPct val="100000"/>
              </a:lnSpc>
              <a:spcBef>
                <a:spcPct val="20000"/>
              </a:spcBef>
              <a:spcAft>
                <a:spcPts val="0"/>
              </a:spcAft>
              <a:buClrTx/>
              <a:buSzPct val="100000"/>
              <a:buFontTx/>
              <a:buNone/>
              <a:tabLst/>
              <a:defRPr/>
            </a:pPr>
            <a:r>
              <a:rPr kumimoji="0" lang="en-US" sz="1800" b="0" i="0" u="none" strike="noStrike" kern="1200" cap="none" spc="0" normalizeH="0" baseline="0" noProof="0" dirty="0">
                <a:ln>
                  <a:noFill/>
                </a:ln>
                <a:solidFill>
                  <a:srgbClr val="00205B"/>
                </a:solidFill>
                <a:effectLst/>
                <a:uLnTx/>
                <a:uFillTx/>
                <a:latin typeface="Open Sans"/>
                <a:ea typeface="+mn-ea"/>
                <a:cs typeface="Open Sans"/>
              </a:rPr>
              <a:t>Two Column Layout</a:t>
            </a:r>
          </a:p>
          <a:p>
            <a:pPr marL="742950" marR="0" lvl="1"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Bullet 1</a:t>
            </a:r>
          </a:p>
          <a:p>
            <a:pPr marL="742950" marR="0" lvl="1"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Bullet 2</a:t>
            </a:r>
          </a:p>
          <a:p>
            <a:pPr marL="1200150" marR="0" lvl="2"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Sub Bullet</a:t>
            </a:r>
          </a:p>
          <a:p>
            <a:pPr marL="1714500" marR="0" lvl="3" indent="-342900" algn="l" defTabSz="457200" rtl="0" eaLnBrk="1" fontAlgn="auto" latinLnBrk="0" hangingPunct="1">
              <a:lnSpc>
                <a:spcPct val="100000"/>
              </a:lnSpc>
              <a:spcBef>
                <a:spcPct val="20000"/>
              </a:spcBef>
              <a:spcAft>
                <a:spcPts val="0"/>
              </a:spcAft>
              <a:buClr>
                <a:srgbClr val="FF8200"/>
              </a:buClr>
              <a:buSzPct val="100000"/>
              <a:buFont typeface="+mj-lt"/>
              <a:buAutoNum type="arabicPeriod"/>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Numerical Bullet</a:t>
            </a:r>
          </a:p>
          <a:p>
            <a:pPr marL="1714500" marR="0" lvl="3" indent="-342900" algn="l" defTabSz="457200" rtl="0" eaLnBrk="1" fontAlgn="auto" latinLnBrk="0" hangingPunct="1">
              <a:lnSpc>
                <a:spcPct val="100000"/>
              </a:lnSpc>
              <a:spcBef>
                <a:spcPct val="20000"/>
              </a:spcBef>
              <a:spcAft>
                <a:spcPts val="0"/>
              </a:spcAft>
              <a:buClr>
                <a:srgbClr val="FF8200"/>
              </a:buClr>
              <a:buSzPct val="100000"/>
              <a:buFont typeface="+mj-lt"/>
              <a:buAutoNum type="arabicPeriod"/>
              <a:tabLst/>
              <a:defRPr/>
            </a:pPr>
            <a:endParaRPr kumimoji="0" lang="en-US" sz="1600" b="0" i="0" u="none" strike="noStrike" kern="1200" cap="none" spc="0" normalizeH="0" baseline="0" noProof="0" dirty="0">
              <a:ln>
                <a:noFill/>
              </a:ln>
              <a:solidFill>
                <a:srgbClr val="424242"/>
              </a:solidFill>
              <a:effectLst/>
              <a:uLnTx/>
              <a:uFillTx/>
              <a:latin typeface="Open Sans"/>
              <a:ea typeface="+mn-ea"/>
              <a:cs typeface="Open Sans"/>
            </a:endParaRPr>
          </a:p>
        </p:txBody>
      </p:sp>
      <p:pic>
        <p:nvPicPr>
          <p:cNvPr id="2" name="Picture 1">
            <a:extLst>
              <a:ext uri="{FF2B5EF4-FFF2-40B4-BE49-F238E27FC236}">
                <a16:creationId xmlns:a16="http://schemas.microsoft.com/office/drawing/2014/main" id="{672DBE58-5770-2942-AB5B-65C208C985F8}"/>
              </a:ext>
            </a:extLst>
          </p:cNvPr>
          <p:cNvPicPr>
            <a:picLocks noChangeAspect="1"/>
          </p:cNvPicPr>
          <p:nvPr userDrawn="1"/>
        </p:nvPicPr>
        <p:blipFill>
          <a:blip r:embed="rId3"/>
          <a:stretch>
            <a:fillRect/>
          </a:stretch>
        </p:blipFill>
        <p:spPr>
          <a:xfrm>
            <a:off x="70338" y="399860"/>
            <a:ext cx="520431" cy="451954"/>
          </a:xfrm>
          <a:prstGeom prst="rect">
            <a:avLst/>
          </a:prstGeom>
        </p:spPr>
      </p:pic>
      <p:sp>
        <p:nvSpPr>
          <p:cNvPr id="3" name="Text Placeholder 4">
            <a:extLst>
              <a:ext uri="{FF2B5EF4-FFF2-40B4-BE49-F238E27FC236}">
                <a16:creationId xmlns:a16="http://schemas.microsoft.com/office/drawing/2014/main" id="{D94663D9-5552-5A6E-702C-F31F17433BF6}"/>
              </a:ext>
            </a:extLst>
          </p:cNvPr>
          <p:cNvSpPr>
            <a:spLocks noGrp="1"/>
          </p:cNvSpPr>
          <p:nvPr>
            <p:ph type="body" sz="quarter" idx="13" hasCustomPrompt="1"/>
          </p:nvPr>
        </p:nvSpPr>
        <p:spPr>
          <a:xfrm>
            <a:off x="590768" y="364911"/>
            <a:ext cx="9242311" cy="520170"/>
          </a:xfrm>
          <a:prstGeom prst="rect">
            <a:avLst/>
          </a:prstGeom>
        </p:spPr>
        <p:txBody>
          <a:bodyPr>
            <a:noAutofit/>
          </a:bodyPr>
          <a:lstStyle>
            <a:lvl1pPr>
              <a:defRPr sz="3200" b="1"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Headline Goes Here (Initial Case)</a:t>
            </a:r>
          </a:p>
        </p:txBody>
      </p:sp>
      <p:sp>
        <p:nvSpPr>
          <p:cNvPr id="4" name="Subtitle 2">
            <a:extLst>
              <a:ext uri="{FF2B5EF4-FFF2-40B4-BE49-F238E27FC236}">
                <a16:creationId xmlns:a16="http://schemas.microsoft.com/office/drawing/2014/main" id="{D3D40876-C5BD-4019-7FD6-405AB40B3558}"/>
              </a:ext>
            </a:extLst>
          </p:cNvPr>
          <p:cNvSpPr>
            <a:spLocks noGrp="1"/>
          </p:cNvSpPr>
          <p:nvPr>
            <p:ph type="subTitle" idx="1" hasCustomPrompt="1"/>
          </p:nvPr>
        </p:nvSpPr>
        <p:spPr>
          <a:xfrm>
            <a:off x="590768" y="920172"/>
            <a:ext cx="8032023" cy="410835"/>
          </a:xfrm>
          <a:prstGeom prst="rect">
            <a:avLst/>
          </a:prstGeom>
        </p:spPr>
        <p:txBody>
          <a:bodyPr/>
          <a:lstStyle>
            <a:lvl1pPr marL="0" indent="0" algn="l">
              <a:buFont typeface="Arial"/>
              <a:buNone/>
              <a:defRPr b="1"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 (sentence case)</a:t>
            </a:r>
          </a:p>
        </p:txBody>
      </p:sp>
      <p:pic>
        <p:nvPicPr>
          <p:cNvPr id="5" name="Graphic 4">
            <a:extLst>
              <a:ext uri="{FF2B5EF4-FFF2-40B4-BE49-F238E27FC236}">
                <a16:creationId xmlns:a16="http://schemas.microsoft.com/office/drawing/2014/main" id="{8D81085B-C4E2-59E3-CC01-87CB360200E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02573" y="6460648"/>
            <a:ext cx="254000" cy="254000"/>
          </a:xfrm>
          <a:prstGeom prst="rect">
            <a:avLst/>
          </a:prstGeom>
        </p:spPr>
      </p:pic>
      <p:sp>
        <p:nvSpPr>
          <p:cNvPr id="6" name="TextBox 5">
            <a:extLst>
              <a:ext uri="{FF2B5EF4-FFF2-40B4-BE49-F238E27FC236}">
                <a16:creationId xmlns:a16="http://schemas.microsoft.com/office/drawing/2014/main" id="{A4EB3E8E-A69D-3A8D-E706-D3F11ABFD2CB}"/>
              </a:ext>
            </a:extLst>
          </p:cNvPr>
          <p:cNvSpPr txBox="1"/>
          <p:nvPr userDrawn="1"/>
        </p:nvSpPr>
        <p:spPr>
          <a:xfrm>
            <a:off x="557582" y="6495739"/>
            <a:ext cx="3483793" cy="200055"/>
          </a:xfrm>
          <a:prstGeom prst="rect">
            <a:avLst/>
          </a:prstGeom>
          <a:noFill/>
        </p:spPr>
        <p:txBody>
          <a:bodyPr wrap="square" rtlCol="0" anchor="b">
            <a:spAutoFit/>
          </a:bodyPr>
          <a:lstStyle/>
          <a:p>
            <a:pPr algn="l"/>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a:t>
            </a:r>
            <a:r>
              <a:rPr lang="en-US" sz="700" b="0" i="0" kern="1200" dirty="0" err="1">
                <a:solidFill>
                  <a:srgbClr val="53565A"/>
                </a:solidFill>
                <a:effectLst/>
                <a:latin typeface="Open Sans" panose="020B0606030504020204" pitchFamily="34" charset="0"/>
                <a:ea typeface="Open Sans" panose="020B0606030504020204" pitchFamily="34" charset="0"/>
                <a:cs typeface="Open Sans" panose="020B0606030504020204" pitchFamily="34" charset="0"/>
              </a:rPr>
              <a:t>Businessolver.com</a:t>
            </a:r>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 Inc. 2023 –</a:t>
            </a:r>
            <a:r>
              <a:rPr lang="en-US" sz="700" b="0" i="0" kern="1200" baseline="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 </a:t>
            </a:r>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Private and Confidential –</a:t>
            </a:r>
            <a:r>
              <a:rPr lang="en-US" sz="700" b="0" i="0" kern="1200" baseline="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 </a:t>
            </a:r>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Not for Distribution</a:t>
            </a:r>
            <a:endParaRPr lang="en-US" sz="700" dirty="0">
              <a:solidFill>
                <a:srgbClr val="53565A"/>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55754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Chart - Nav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hart Placeholder 10">
            <a:extLst>
              <a:ext uri="{FF2B5EF4-FFF2-40B4-BE49-F238E27FC236}">
                <a16:creationId xmlns:a16="http://schemas.microsoft.com/office/drawing/2014/main" id="{8C5D3025-126B-974A-9F70-AD0BFDBCCCFE}"/>
              </a:ext>
            </a:extLst>
          </p:cNvPr>
          <p:cNvSpPr>
            <a:spLocks noGrp="1"/>
          </p:cNvSpPr>
          <p:nvPr>
            <p:ph type="chart" sz="quarter" idx="12"/>
          </p:nvPr>
        </p:nvSpPr>
        <p:spPr>
          <a:xfrm>
            <a:off x="590768" y="1713706"/>
            <a:ext cx="10545315" cy="4406347"/>
          </a:xfrm>
          <a:prstGeom prst="rect">
            <a:avLst/>
          </a:prstGeom>
        </p:spPr>
        <p:txBody>
          <a:bodyPr/>
          <a:lstStyle/>
          <a:p>
            <a:r>
              <a:rPr lang="en-US" dirty="0"/>
              <a:t>Click icon to add chart</a:t>
            </a:r>
          </a:p>
        </p:txBody>
      </p:sp>
      <p:sp>
        <p:nvSpPr>
          <p:cNvPr id="13" name="Slide Number Placeholder 2">
            <a:extLst>
              <a:ext uri="{FF2B5EF4-FFF2-40B4-BE49-F238E27FC236}">
                <a16:creationId xmlns:a16="http://schemas.microsoft.com/office/drawing/2014/main" id="{9A205C04-E809-1E44-A4F0-1479E25A8657}"/>
              </a:ext>
            </a:extLst>
          </p:cNvPr>
          <p:cNvSpPr txBox="1">
            <a:spLocks/>
          </p:cNvSpPr>
          <p:nvPr userDrawn="1"/>
        </p:nvSpPr>
        <p:spPr>
          <a:xfrm>
            <a:off x="9245953" y="6406847"/>
            <a:ext cx="2844800" cy="368847"/>
          </a:xfrm>
          <a:prstGeom prst="rect">
            <a:avLst/>
          </a:prstGeom>
        </p:spPr>
        <p:txBody>
          <a:bodyPr vert="horz" lIns="91440" tIns="45720" rIns="91440" bIns="45720" rtlCol="0" anchor="ctr"/>
          <a:lstStyle>
            <a:defPPr>
              <a:defRPr lang="en-US"/>
            </a:defPPr>
            <a:lvl1pPr marL="0" algn="r" defTabSz="457200" rtl="0" eaLnBrk="1" latinLnBrk="0" hangingPunct="1">
              <a:defRPr sz="800" kern="1200" baseline="0">
                <a:solidFill>
                  <a:srgbClr val="009BC7"/>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03CF35-8781-8A45-A5F8-8B87A8D5C6AE}" type="slidenum">
              <a:rPr lang="en-US" smtClean="0">
                <a:solidFill>
                  <a:schemeClr val="bg1"/>
                </a:solidFill>
              </a:rPr>
              <a:pPr/>
              <a:t>‹#›</a:t>
            </a:fld>
            <a:endParaRPr lang="en-US" dirty="0">
              <a:solidFill>
                <a:schemeClr val="bg1"/>
              </a:solidFill>
            </a:endParaRPr>
          </a:p>
        </p:txBody>
      </p:sp>
      <p:pic>
        <p:nvPicPr>
          <p:cNvPr id="2" name="Picture 1">
            <a:extLst>
              <a:ext uri="{FF2B5EF4-FFF2-40B4-BE49-F238E27FC236}">
                <a16:creationId xmlns:a16="http://schemas.microsoft.com/office/drawing/2014/main" id="{8016F73F-B89F-DFCD-87EB-82B0B342345A}"/>
              </a:ext>
            </a:extLst>
          </p:cNvPr>
          <p:cNvPicPr>
            <a:picLocks noChangeAspect="1"/>
          </p:cNvPicPr>
          <p:nvPr userDrawn="1"/>
        </p:nvPicPr>
        <p:blipFill>
          <a:blip r:embed="rId3"/>
          <a:stretch>
            <a:fillRect/>
          </a:stretch>
        </p:blipFill>
        <p:spPr>
          <a:xfrm>
            <a:off x="70338" y="399860"/>
            <a:ext cx="520431" cy="451954"/>
          </a:xfrm>
          <a:prstGeom prst="rect">
            <a:avLst/>
          </a:prstGeom>
        </p:spPr>
      </p:pic>
      <p:sp>
        <p:nvSpPr>
          <p:cNvPr id="3" name="Text Placeholder 4">
            <a:extLst>
              <a:ext uri="{FF2B5EF4-FFF2-40B4-BE49-F238E27FC236}">
                <a16:creationId xmlns:a16="http://schemas.microsoft.com/office/drawing/2014/main" id="{30136522-D545-1F27-C87C-9AD10B47CE91}"/>
              </a:ext>
            </a:extLst>
          </p:cNvPr>
          <p:cNvSpPr>
            <a:spLocks noGrp="1"/>
          </p:cNvSpPr>
          <p:nvPr>
            <p:ph type="body" sz="quarter" idx="13" hasCustomPrompt="1"/>
          </p:nvPr>
        </p:nvSpPr>
        <p:spPr>
          <a:xfrm>
            <a:off x="590768" y="364911"/>
            <a:ext cx="9242311" cy="520170"/>
          </a:xfrm>
          <a:prstGeom prst="rect">
            <a:avLst/>
          </a:prstGeom>
        </p:spPr>
        <p:txBody>
          <a:bodyPr>
            <a:noAutofit/>
          </a:bodyPr>
          <a:lstStyle>
            <a:lvl1pPr>
              <a:defRPr sz="3200" b="1"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Headline Goes Here (Initial Case)</a:t>
            </a:r>
          </a:p>
        </p:txBody>
      </p:sp>
      <p:sp>
        <p:nvSpPr>
          <p:cNvPr id="4" name="Subtitle 2">
            <a:extLst>
              <a:ext uri="{FF2B5EF4-FFF2-40B4-BE49-F238E27FC236}">
                <a16:creationId xmlns:a16="http://schemas.microsoft.com/office/drawing/2014/main" id="{7EEE68B3-D8A3-765D-C1E5-F10B308C4778}"/>
              </a:ext>
            </a:extLst>
          </p:cNvPr>
          <p:cNvSpPr>
            <a:spLocks noGrp="1"/>
          </p:cNvSpPr>
          <p:nvPr>
            <p:ph type="subTitle" idx="1" hasCustomPrompt="1"/>
          </p:nvPr>
        </p:nvSpPr>
        <p:spPr>
          <a:xfrm>
            <a:off x="590768" y="920172"/>
            <a:ext cx="8032023" cy="410835"/>
          </a:xfrm>
          <a:prstGeom prst="rect">
            <a:avLst/>
          </a:prstGeom>
        </p:spPr>
        <p:txBody>
          <a:bodyPr/>
          <a:lstStyle>
            <a:lvl1pPr marL="0" indent="0" algn="l">
              <a:buFont typeface="Arial"/>
              <a:buNone/>
              <a:defRPr b="1"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 (sentence case)</a:t>
            </a:r>
          </a:p>
        </p:txBody>
      </p:sp>
      <p:pic>
        <p:nvPicPr>
          <p:cNvPr id="5" name="Graphic 4">
            <a:extLst>
              <a:ext uri="{FF2B5EF4-FFF2-40B4-BE49-F238E27FC236}">
                <a16:creationId xmlns:a16="http://schemas.microsoft.com/office/drawing/2014/main" id="{FE5430A1-4A6E-4FD0-DD92-B8899C23FD4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02573" y="6460648"/>
            <a:ext cx="254000" cy="254000"/>
          </a:xfrm>
          <a:prstGeom prst="rect">
            <a:avLst/>
          </a:prstGeom>
        </p:spPr>
      </p:pic>
      <p:sp>
        <p:nvSpPr>
          <p:cNvPr id="6" name="TextBox 5">
            <a:extLst>
              <a:ext uri="{FF2B5EF4-FFF2-40B4-BE49-F238E27FC236}">
                <a16:creationId xmlns:a16="http://schemas.microsoft.com/office/drawing/2014/main" id="{0670648D-A4F0-9F92-1F74-20D82E65E677}"/>
              </a:ext>
            </a:extLst>
          </p:cNvPr>
          <p:cNvSpPr txBox="1"/>
          <p:nvPr userDrawn="1"/>
        </p:nvSpPr>
        <p:spPr>
          <a:xfrm>
            <a:off x="557582" y="6495739"/>
            <a:ext cx="3483793" cy="200055"/>
          </a:xfrm>
          <a:prstGeom prst="rect">
            <a:avLst/>
          </a:prstGeom>
          <a:noFill/>
        </p:spPr>
        <p:txBody>
          <a:bodyPr wrap="square" rtlCol="0" anchor="b">
            <a:spAutoFit/>
          </a:bodyPr>
          <a:lstStyle/>
          <a:p>
            <a:pPr algn="l"/>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a:t>
            </a:r>
            <a:r>
              <a:rPr lang="en-US" sz="700" b="0" i="0" kern="1200" dirty="0" err="1">
                <a:solidFill>
                  <a:srgbClr val="53565A"/>
                </a:solidFill>
                <a:effectLst/>
                <a:latin typeface="Open Sans" panose="020B0606030504020204" pitchFamily="34" charset="0"/>
                <a:ea typeface="Open Sans" panose="020B0606030504020204" pitchFamily="34" charset="0"/>
                <a:cs typeface="Open Sans" panose="020B0606030504020204" pitchFamily="34" charset="0"/>
              </a:rPr>
              <a:t>Businessolver.com</a:t>
            </a:r>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 Inc. 2023 –</a:t>
            </a:r>
            <a:r>
              <a:rPr lang="en-US" sz="700" b="0" i="0" kern="1200" baseline="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 </a:t>
            </a:r>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Private and Confidential –</a:t>
            </a:r>
            <a:r>
              <a:rPr lang="en-US" sz="700" b="0" i="0" kern="1200" baseline="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 </a:t>
            </a:r>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Not for Distribution</a:t>
            </a:r>
            <a:endParaRPr lang="en-US" sz="700" dirty="0">
              <a:solidFill>
                <a:srgbClr val="53565A"/>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52112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BLANK - Nav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Slide Number Placeholder 2">
            <a:extLst>
              <a:ext uri="{FF2B5EF4-FFF2-40B4-BE49-F238E27FC236}">
                <a16:creationId xmlns:a16="http://schemas.microsoft.com/office/drawing/2014/main" id="{9A205C04-E809-1E44-A4F0-1479E25A8657}"/>
              </a:ext>
            </a:extLst>
          </p:cNvPr>
          <p:cNvSpPr txBox="1">
            <a:spLocks/>
          </p:cNvSpPr>
          <p:nvPr userDrawn="1"/>
        </p:nvSpPr>
        <p:spPr>
          <a:xfrm>
            <a:off x="9245953" y="6406847"/>
            <a:ext cx="2844800" cy="368847"/>
          </a:xfrm>
          <a:prstGeom prst="rect">
            <a:avLst/>
          </a:prstGeom>
        </p:spPr>
        <p:txBody>
          <a:bodyPr vert="horz" lIns="91440" tIns="45720" rIns="91440" bIns="45720" rtlCol="0" anchor="ctr"/>
          <a:lstStyle>
            <a:defPPr>
              <a:defRPr lang="en-US"/>
            </a:defPPr>
            <a:lvl1pPr marL="0" algn="r" defTabSz="457200" rtl="0" eaLnBrk="1" latinLnBrk="0" hangingPunct="1">
              <a:defRPr sz="800" kern="1200" baseline="0">
                <a:solidFill>
                  <a:srgbClr val="009BC7"/>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03CF35-8781-8A45-A5F8-8B87A8D5C6AE}" type="slidenum">
              <a:rPr lang="en-US" smtClean="0">
                <a:solidFill>
                  <a:schemeClr val="bg1"/>
                </a:solidFill>
              </a:rPr>
              <a:pPr/>
              <a:t>‹#›</a:t>
            </a:fld>
            <a:endParaRPr lang="en-US" dirty="0">
              <a:solidFill>
                <a:schemeClr val="bg1"/>
              </a:solidFill>
            </a:endParaRPr>
          </a:p>
        </p:txBody>
      </p:sp>
      <p:pic>
        <p:nvPicPr>
          <p:cNvPr id="5" name="Graphic 4">
            <a:extLst>
              <a:ext uri="{FF2B5EF4-FFF2-40B4-BE49-F238E27FC236}">
                <a16:creationId xmlns:a16="http://schemas.microsoft.com/office/drawing/2014/main" id="{FE5430A1-4A6E-4FD0-DD92-B8899C23FD4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02573" y="6460648"/>
            <a:ext cx="254000" cy="254000"/>
          </a:xfrm>
          <a:prstGeom prst="rect">
            <a:avLst/>
          </a:prstGeom>
        </p:spPr>
      </p:pic>
      <p:sp>
        <p:nvSpPr>
          <p:cNvPr id="6" name="TextBox 5">
            <a:extLst>
              <a:ext uri="{FF2B5EF4-FFF2-40B4-BE49-F238E27FC236}">
                <a16:creationId xmlns:a16="http://schemas.microsoft.com/office/drawing/2014/main" id="{0670648D-A4F0-9F92-1F74-20D82E65E677}"/>
              </a:ext>
            </a:extLst>
          </p:cNvPr>
          <p:cNvSpPr txBox="1"/>
          <p:nvPr userDrawn="1"/>
        </p:nvSpPr>
        <p:spPr>
          <a:xfrm>
            <a:off x="557582" y="6495739"/>
            <a:ext cx="3483793" cy="200055"/>
          </a:xfrm>
          <a:prstGeom prst="rect">
            <a:avLst/>
          </a:prstGeom>
          <a:noFill/>
        </p:spPr>
        <p:txBody>
          <a:bodyPr wrap="square" rtlCol="0" anchor="b">
            <a:spAutoFit/>
          </a:bodyPr>
          <a:lstStyle/>
          <a:p>
            <a:pPr algn="l"/>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a:t>
            </a:r>
            <a:r>
              <a:rPr lang="en-US" sz="700" b="0" i="0" kern="1200" dirty="0" err="1">
                <a:solidFill>
                  <a:srgbClr val="53565A"/>
                </a:solidFill>
                <a:effectLst/>
                <a:latin typeface="Open Sans" panose="020B0606030504020204" pitchFamily="34" charset="0"/>
                <a:ea typeface="Open Sans" panose="020B0606030504020204" pitchFamily="34" charset="0"/>
                <a:cs typeface="Open Sans" panose="020B0606030504020204" pitchFamily="34" charset="0"/>
              </a:rPr>
              <a:t>Businessolver.com</a:t>
            </a:r>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 Inc. 2023 –</a:t>
            </a:r>
            <a:r>
              <a:rPr lang="en-US" sz="700" b="0" i="0" kern="1200" baseline="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 </a:t>
            </a:r>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Private and Confidential –</a:t>
            </a:r>
            <a:r>
              <a:rPr lang="en-US" sz="700" b="0" i="0" kern="1200" baseline="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 </a:t>
            </a:r>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Not for Distribution</a:t>
            </a:r>
            <a:endParaRPr lang="en-US" sz="700" dirty="0">
              <a:solidFill>
                <a:srgbClr val="53565A"/>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19944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allout Slide - Nav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Slide Number Placeholder 2">
            <a:extLst>
              <a:ext uri="{FF2B5EF4-FFF2-40B4-BE49-F238E27FC236}">
                <a16:creationId xmlns:a16="http://schemas.microsoft.com/office/drawing/2014/main" id="{58D3DF8F-148A-9749-8A4D-FDE985A7D883}"/>
              </a:ext>
            </a:extLst>
          </p:cNvPr>
          <p:cNvSpPr txBox="1">
            <a:spLocks/>
          </p:cNvSpPr>
          <p:nvPr userDrawn="1"/>
        </p:nvSpPr>
        <p:spPr>
          <a:xfrm>
            <a:off x="9245953" y="6406847"/>
            <a:ext cx="2844800" cy="368847"/>
          </a:xfrm>
          <a:prstGeom prst="rect">
            <a:avLst/>
          </a:prstGeom>
        </p:spPr>
        <p:txBody>
          <a:bodyPr vert="horz" lIns="91440" tIns="45720" rIns="91440" bIns="45720" rtlCol="0" anchor="ctr"/>
          <a:lstStyle>
            <a:defPPr>
              <a:defRPr lang="en-US"/>
            </a:defPPr>
            <a:lvl1pPr marL="0" algn="r" defTabSz="457200" rtl="0" eaLnBrk="1" latinLnBrk="0" hangingPunct="1">
              <a:defRPr sz="800" kern="1200" baseline="0">
                <a:solidFill>
                  <a:srgbClr val="009BC7"/>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03CF35-8781-8A45-A5F8-8B87A8D5C6AE}" type="slidenum">
              <a:rPr lang="en-US" smtClean="0">
                <a:solidFill>
                  <a:schemeClr val="bg1"/>
                </a:solidFill>
              </a:rPr>
              <a:pPr/>
              <a:t>‹#›</a:t>
            </a:fld>
            <a:endParaRPr lang="en-US" dirty="0">
              <a:solidFill>
                <a:schemeClr val="bg1"/>
              </a:solidFill>
            </a:endParaRPr>
          </a:p>
        </p:txBody>
      </p:sp>
      <p:pic>
        <p:nvPicPr>
          <p:cNvPr id="5" name="Picture 4">
            <a:extLst>
              <a:ext uri="{FF2B5EF4-FFF2-40B4-BE49-F238E27FC236}">
                <a16:creationId xmlns:a16="http://schemas.microsoft.com/office/drawing/2014/main" id="{1FDA939F-8DCE-E8A0-1363-D98109C00BDF}"/>
              </a:ext>
            </a:extLst>
          </p:cNvPr>
          <p:cNvPicPr>
            <a:picLocks noChangeAspect="1"/>
          </p:cNvPicPr>
          <p:nvPr userDrawn="1"/>
        </p:nvPicPr>
        <p:blipFill>
          <a:blip r:embed="rId3"/>
          <a:stretch>
            <a:fillRect/>
          </a:stretch>
        </p:blipFill>
        <p:spPr>
          <a:xfrm rot="5400000">
            <a:off x="11122201" y="6266287"/>
            <a:ext cx="520432" cy="451954"/>
          </a:xfrm>
          <a:prstGeom prst="rect">
            <a:avLst/>
          </a:prstGeom>
        </p:spPr>
      </p:pic>
      <p:sp>
        <p:nvSpPr>
          <p:cNvPr id="6" name="Rounded Rectangle 5">
            <a:extLst>
              <a:ext uri="{FF2B5EF4-FFF2-40B4-BE49-F238E27FC236}">
                <a16:creationId xmlns:a16="http://schemas.microsoft.com/office/drawing/2014/main" id="{C44D1EAF-A881-FFDB-0DA2-AF5CF2FBE00C}"/>
              </a:ext>
            </a:extLst>
          </p:cNvPr>
          <p:cNvSpPr/>
          <p:nvPr userDrawn="1"/>
        </p:nvSpPr>
        <p:spPr>
          <a:xfrm>
            <a:off x="5891281" y="758545"/>
            <a:ext cx="5700950" cy="5340910"/>
          </a:xfrm>
          <a:prstGeom prst="roundRect">
            <a:avLst>
              <a:gd name="adj" fmla="val 82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21">
            <a:extLst>
              <a:ext uri="{FF2B5EF4-FFF2-40B4-BE49-F238E27FC236}">
                <a16:creationId xmlns:a16="http://schemas.microsoft.com/office/drawing/2014/main" id="{FC2E27E7-AEB9-BE5B-8ACC-FDD48B14157A}"/>
              </a:ext>
            </a:extLst>
          </p:cNvPr>
          <p:cNvSpPr>
            <a:spLocks noGrp="1"/>
          </p:cNvSpPr>
          <p:nvPr>
            <p:ph sz="quarter" idx="14" hasCustomPrompt="1"/>
          </p:nvPr>
        </p:nvSpPr>
        <p:spPr>
          <a:xfrm>
            <a:off x="6288700" y="1177724"/>
            <a:ext cx="4906111" cy="4502552"/>
          </a:xfrm>
          <a:prstGeom prst="rect">
            <a:avLst/>
          </a:prstGeom>
        </p:spPr>
        <p:txBody>
          <a:bodyPr/>
          <a:lstStyle/>
          <a:p>
            <a:pPr lvl="0"/>
            <a:r>
              <a:rPr lang="en-US"/>
              <a:t>Chart/image/photo/stat</a:t>
            </a:r>
          </a:p>
        </p:txBody>
      </p:sp>
      <p:sp>
        <p:nvSpPr>
          <p:cNvPr id="9" name="Text Placeholder 4">
            <a:extLst>
              <a:ext uri="{FF2B5EF4-FFF2-40B4-BE49-F238E27FC236}">
                <a16:creationId xmlns:a16="http://schemas.microsoft.com/office/drawing/2014/main" id="{A48CADB8-56A3-C630-2F23-D7C055D44557}"/>
              </a:ext>
            </a:extLst>
          </p:cNvPr>
          <p:cNvSpPr>
            <a:spLocks noGrp="1"/>
          </p:cNvSpPr>
          <p:nvPr>
            <p:ph type="body" sz="quarter" idx="12" hasCustomPrompt="1"/>
          </p:nvPr>
        </p:nvSpPr>
        <p:spPr>
          <a:xfrm>
            <a:off x="590768" y="2185784"/>
            <a:ext cx="4880937" cy="793953"/>
          </a:xfrm>
          <a:prstGeom prst="rect">
            <a:avLst/>
          </a:prstGeom>
        </p:spPr>
        <p:txBody>
          <a:bodyPr>
            <a:normAutofit/>
          </a:bodyPr>
          <a:lstStyle>
            <a:lvl1pPr>
              <a:defRPr sz="4000" b="1" i="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Call Out Slide</a:t>
            </a:r>
          </a:p>
        </p:txBody>
      </p:sp>
      <p:sp>
        <p:nvSpPr>
          <p:cNvPr id="10" name="Subtitle 2">
            <a:extLst>
              <a:ext uri="{FF2B5EF4-FFF2-40B4-BE49-F238E27FC236}">
                <a16:creationId xmlns:a16="http://schemas.microsoft.com/office/drawing/2014/main" id="{DB1D8513-0F3A-10BF-FF34-55FCDB4E43B4}"/>
              </a:ext>
            </a:extLst>
          </p:cNvPr>
          <p:cNvSpPr>
            <a:spLocks noGrp="1"/>
          </p:cNvSpPr>
          <p:nvPr>
            <p:ph type="subTitle" idx="1" hasCustomPrompt="1"/>
          </p:nvPr>
        </p:nvSpPr>
        <p:spPr>
          <a:xfrm>
            <a:off x="590768" y="3131503"/>
            <a:ext cx="4880938" cy="2113635"/>
          </a:xfrm>
          <a:prstGeom prst="rect">
            <a:avLst/>
          </a:prstGeom>
        </p:spPr>
        <p:txBody>
          <a:bodyPr/>
          <a:lstStyle>
            <a:lvl1pPr marL="0" indent="0" algn="l">
              <a:buFont typeface="Arial"/>
              <a:buNone/>
              <a:defRPr b="1" i="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spcBef>
                <a:spcPts val="0"/>
              </a:spcBef>
              <a:buSzTx/>
              <a:defRPr/>
            </a:pPr>
            <a:r>
              <a:rPr lang="en-US" b="1">
                <a:solidFill>
                  <a:schemeClr val="bg1"/>
                </a:solidFill>
              </a:rPr>
              <a:t>White text only. This slide is used to call forward and emphasize a singular message. stats, photos, system shots, solvers, etc. </a:t>
            </a:r>
          </a:p>
        </p:txBody>
      </p:sp>
      <p:pic>
        <p:nvPicPr>
          <p:cNvPr id="11" name="Picture 10">
            <a:extLst>
              <a:ext uri="{FF2B5EF4-FFF2-40B4-BE49-F238E27FC236}">
                <a16:creationId xmlns:a16="http://schemas.microsoft.com/office/drawing/2014/main" id="{CBA5BEB3-C5A4-B589-EE0E-A4CFBE7CB85C}"/>
              </a:ext>
            </a:extLst>
          </p:cNvPr>
          <p:cNvPicPr>
            <a:picLocks noChangeAspect="1"/>
          </p:cNvPicPr>
          <p:nvPr userDrawn="1"/>
        </p:nvPicPr>
        <p:blipFill>
          <a:blip r:embed="rId4"/>
          <a:stretch>
            <a:fillRect/>
          </a:stretch>
        </p:blipFill>
        <p:spPr>
          <a:xfrm>
            <a:off x="302573" y="6460648"/>
            <a:ext cx="254000" cy="254000"/>
          </a:xfrm>
          <a:prstGeom prst="rect">
            <a:avLst/>
          </a:prstGeom>
        </p:spPr>
      </p:pic>
      <p:sp>
        <p:nvSpPr>
          <p:cNvPr id="13" name="TextBox 12">
            <a:extLst>
              <a:ext uri="{FF2B5EF4-FFF2-40B4-BE49-F238E27FC236}">
                <a16:creationId xmlns:a16="http://schemas.microsoft.com/office/drawing/2014/main" id="{D132EB0A-CA37-2A2C-3CAD-86079D79E9A3}"/>
              </a:ext>
            </a:extLst>
          </p:cNvPr>
          <p:cNvSpPr txBox="1"/>
          <p:nvPr userDrawn="1"/>
        </p:nvSpPr>
        <p:spPr>
          <a:xfrm>
            <a:off x="557582" y="6495739"/>
            <a:ext cx="3483793" cy="200055"/>
          </a:xfrm>
          <a:prstGeom prst="rect">
            <a:avLst/>
          </a:prstGeom>
          <a:noFill/>
        </p:spPr>
        <p:txBody>
          <a:bodyPr wrap="square" rtlCol="0" anchor="b">
            <a:spAutoFit/>
          </a:bodyPr>
          <a:lstStyle/>
          <a:p>
            <a:pPr algn="l"/>
            <a:r>
              <a:rPr lang="en-US" sz="700" b="0" i="0" kern="12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©Businessolver.com, Inc. 2023 –</a:t>
            </a:r>
            <a:r>
              <a:rPr lang="en-US" sz="700" b="0" i="0" kern="1200" baseline="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700" b="0" i="0" kern="12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Private and Confidential –</a:t>
            </a:r>
            <a:r>
              <a:rPr lang="en-US" sz="700" b="0" i="0" kern="1200" baseline="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700" b="0" i="0" kern="12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Not for Distribution</a:t>
            </a:r>
            <a:endParaRPr lang="en-US" sz="7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15963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ition Silde - Turquoi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BD76063C-CB18-B4DC-94DC-F5F1C733A22B}"/>
              </a:ext>
            </a:extLst>
          </p:cNvPr>
          <p:cNvSpPr/>
          <p:nvPr userDrawn="1"/>
        </p:nvSpPr>
        <p:spPr>
          <a:xfrm>
            <a:off x="296561" y="308919"/>
            <a:ext cx="11069429" cy="5980670"/>
          </a:xfrm>
          <a:prstGeom prst="roundRect">
            <a:avLst>
              <a:gd name="adj" fmla="val 152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 Placeholder 4">
            <a:extLst>
              <a:ext uri="{FF2B5EF4-FFF2-40B4-BE49-F238E27FC236}">
                <a16:creationId xmlns:a16="http://schemas.microsoft.com/office/drawing/2014/main" id="{27DF6CEE-0845-E88E-510D-21F5BA5CC7B1}"/>
              </a:ext>
            </a:extLst>
          </p:cNvPr>
          <p:cNvSpPr>
            <a:spLocks noGrp="1"/>
          </p:cNvSpPr>
          <p:nvPr>
            <p:ph type="body" sz="quarter" idx="12" hasCustomPrompt="1"/>
          </p:nvPr>
        </p:nvSpPr>
        <p:spPr>
          <a:xfrm>
            <a:off x="590769" y="1988622"/>
            <a:ext cx="5387124" cy="793953"/>
          </a:xfrm>
          <a:prstGeom prst="rect">
            <a:avLst/>
          </a:prstGeom>
        </p:spPr>
        <p:txBody>
          <a:bodyPr/>
          <a:lstStyle>
            <a:lvl1pPr>
              <a:defRPr sz="5400" b="1"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Transition</a:t>
            </a:r>
          </a:p>
        </p:txBody>
      </p:sp>
      <p:sp>
        <p:nvSpPr>
          <p:cNvPr id="4" name="Subtitle 2">
            <a:extLst>
              <a:ext uri="{FF2B5EF4-FFF2-40B4-BE49-F238E27FC236}">
                <a16:creationId xmlns:a16="http://schemas.microsoft.com/office/drawing/2014/main" id="{311D1F38-28FB-3F29-9C41-988B4F55E078}"/>
              </a:ext>
            </a:extLst>
          </p:cNvPr>
          <p:cNvSpPr>
            <a:spLocks noGrp="1"/>
          </p:cNvSpPr>
          <p:nvPr>
            <p:ph type="subTitle" idx="1" hasCustomPrompt="1"/>
          </p:nvPr>
        </p:nvSpPr>
        <p:spPr>
          <a:xfrm>
            <a:off x="590768" y="2934341"/>
            <a:ext cx="5387125" cy="2113635"/>
          </a:xfrm>
          <a:prstGeom prst="rect">
            <a:avLst/>
          </a:prstGeom>
        </p:spPr>
        <p:txBody>
          <a:bodyPr/>
          <a:lstStyle>
            <a:lvl1pPr marL="0" indent="0" algn="l">
              <a:buFont typeface="Arial"/>
              <a:buNone/>
              <a:defRPr b="1" i="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a:t>
            </a:r>
          </a:p>
        </p:txBody>
      </p:sp>
      <p:pic>
        <p:nvPicPr>
          <p:cNvPr id="10" name="Picture 9">
            <a:extLst>
              <a:ext uri="{FF2B5EF4-FFF2-40B4-BE49-F238E27FC236}">
                <a16:creationId xmlns:a16="http://schemas.microsoft.com/office/drawing/2014/main" id="{AD3A09A4-7887-41C2-88C8-52C323AAE2A7}"/>
              </a:ext>
            </a:extLst>
          </p:cNvPr>
          <p:cNvPicPr>
            <a:picLocks noChangeAspect="1"/>
          </p:cNvPicPr>
          <p:nvPr userDrawn="1"/>
        </p:nvPicPr>
        <p:blipFill>
          <a:blip r:embed="rId3"/>
          <a:stretch>
            <a:fillRect/>
          </a:stretch>
        </p:blipFill>
        <p:spPr>
          <a:xfrm>
            <a:off x="302573" y="6460648"/>
            <a:ext cx="254000" cy="254000"/>
          </a:xfrm>
          <a:prstGeom prst="rect">
            <a:avLst/>
          </a:prstGeom>
        </p:spPr>
      </p:pic>
      <p:sp>
        <p:nvSpPr>
          <p:cNvPr id="11" name="TextBox 10">
            <a:extLst>
              <a:ext uri="{FF2B5EF4-FFF2-40B4-BE49-F238E27FC236}">
                <a16:creationId xmlns:a16="http://schemas.microsoft.com/office/drawing/2014/main" id="{3976D2DA-6796-8C97-16EE-EA8F14750B5D}"/>
              </a:ext>
            </a:extLst>
          </p:cNvPr>
          <p:cNvSpPr txBox="1"/>
          <p:nvPr userDrawn="1"/>
        </p:nvSpPr>
        <p:spPr>
          <a:xfrm>
            <a:off x="557582" y="6495739"/>
            <a:ext cx="3483793" cy="200055"/>
          </a:xfrm>
          <a:prstGeom prst="rect">
            <a:avLst/>
          </a:prstGeom>
          <a:noFill/>
        </p:spPr>
        <p:txBody>
          <a:bodyPr wrap="square" rtlCol="0" anchor="b">
            <a:spAutoFit/>
          </a:bodyPr>
          <a:lstStyle/>
          <a:p>
            <a:pPr algn="l"/>
            <a:r>
              <a:rPr lang="en-US" sz="700" b="0"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t>
            </a:r>
            <a:r>
              <a:rPr lang="en-US" sz="700" b="0" i="0" kern="120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Businessolver.com</a:t>
            </a:r>
            <a:r>
              <a:rPr lang="en-US" sz="700" b="0"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Inc. 2023 –</a:t>
            </a:r>
            <a:r>
              <a:rPr lang="en-US" sz="700" b="0" i="0" kern="1200" baseline="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700" b="0"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Private and Confidential –</a:t>
            </a:r>
            <a:r>
              <a:rPr lang="en-US" sz="700" b="0" i="0" kern="1200" baseline="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700" b="0"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Not for Distribution</a:t>
            </a:r>
            <a:endParaRPr lang="en-US" sz="7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2" name="Picture 11">
            <a:extLst>
              <a:ext uri="{FF2B5EF4-FFF2-40B4-BE49-F238E27FC236}">
                <a16:creationId xmlns:a16="http://schemas.microsoft.com/office/drawing/2014/main" id="{97BD7AB5-F9D6-5C50-20A1-AAFD01B6100D}"/>
              </a:ext>
            </a:extLst>
          </p:cNvPr>
          <p:cNvPicPr>
            <a:picLocks noChangeAspect="1"/>
          </p:cNvPicPr>
          <p:nvPr userDrawn="1"/>
        </p:nvPicPr>
        <p:blipFill>
          <a:blip r:embed="rId4"/>
          <a:stretch>
            <a:fillRect/>
          </a:stretch>
        </p:blipFill>
        <p:spPr>
          <a:xfrm rot="5400000">
            <a:off x="11105774" y="6288412"/>
            <a:ext cx="520431" cy="451953"/>
          </a:xfrm>
          <a:prstGeom prst="rect">
            <a:avLst/>
          </a:prstGeom>
        </p:spPr>
      </p:pic>
      <p:pic>
        <p:nvPicPr>
          <p:cNvPr id="13" name="Picture 12">
            <a:extLst>
              <a:ext uri="{FF2B5EF4-FFF2-40B4-BE49-F238E27FC236}">
                <a16:creationId xmlns:a16="http://schemas.microsoft.com/office/drawing/2014/main" id="{2D6799B7-6529-4D09-F440-8EEB15C078D2}"/>
              </a:ext>
            </a:extLst>
          </p:cNvPr>
          <p:cNvPicPr>
            <a:picLocks noChangeAspect="1"/>
          </p:cNvPicPr>
          <p:nvPr userDrawn="1"/>
        </p:nvPicPr>
        <p:blipFill>
          <a:blip r:embed="rId5"/>
          <a:stretch>
            <a:fillRect/>
          </a:stretch>
        </p:blipFill>
        <p:spPr>
          <a:xfrm>
            <a:off x="590768" y="1483609"/>
            <a:ext cx="6896100" cy="50800"/>
          </a:xfrm>
          <a:prstGeom prst="rect">
            <a:avLst/>
          </a:prstGeom>
        </p:spPr>
      </p:pic>
      <p:sp>
        <p:nvSpPr>
          <p:cNvPr id="14" name="Slide Number Placeholder 2">
            <a:extLst>
              <a:ext uri="{FF2B5EF4-FFF2-40B4-BE49-F238E27FC236}">
                <a16:creationId xmlns:a16="http://schemas.microsoft.com/office/drawing/2014/main" id="{4A4FC775-079D-5A5B-1335-8C8F6DE5A3C3}"/>
              </a:ext>
            </a:extLst>
          </p:cNvPr>
          <p:cNvSpPr txBox="1">
            <a:spLocks/>
          </p:cNvSpPr>
          <p:nvPr userDrawn="1"/>
        </p:nvSpPr>
        <p:spPr>
          <a:xfrm>
            <a:off x="9219841" y="6405757"/>
            <a:ext cx="2844800" cy="368847"/>
          </a:xfrm>
          <a:prstGeom prst="rect">
            <a:avLst/>
          </a:prstGeom>
        </p:spPr>
        <p:txBody>
          <a:bodyPr vert="horz" lIns="91440" tIns="45720" rIns="91440" bIns="45720" rtlCol="0" anchor="ctr"/>
          <a:lstStyle>
            <a:defPPr>
              <a:defRPr lang="en-US"/>
            </a:defPPr>
            <a:lvl1pPr marL="0" algn="r" defTabSz="457200" rtl="0" eaLnBrk="1" latinLnBrk="0" hangingPunct="1">
              <a:defRPr sz="800" kern="1200" baseline="0">
                <a:solidFill>
                  <a:srgbClr val="009BC7"/>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03CF35-8781-8A45-A5F8-8B87A8D5C6AE}" type="slidenum">
              <a:rPr lang="en-US" smtClean="0">
                <a:solidFill>
                  <a:srgbClr val="53565A"/>
                </a:solidFill>
              </a:rPr>
              <a:pPr/>
              <a:t>‹#›</a:t>
            </a:fld>
            <a:endParaRPr lang="en-US">
              <a:solidFill>
                <a:srgbClr val="53565A"/>
              </a:solidFill>
            </a:endParaRPr>
          </a:p>
        </p:txBody>
      </p:sp>
    </p:spTree>
    <p:extLst>
      <p:ext uri="{BB962C8B-B14F-4D97-AF65-F5344CB8AC3E}">
        <p14:creationId xmlns:p14="http://schemas.microsoft.com/office/powerpoint/2010/main" val="1639354705"/>
      </p:ext>
    </p:extLst>
  </p:cSld>
  <p:clrMapOvr>
    <a:masterClrMapping/>
  </p:clrMapOvr>
  <p:extLst>
    <p:ext uri="{DCECCB84-F9BA-43D5-87BE-67443E8EF086}">
      <p15:sldGuideLst xmlns:p15="http://schemas.microsoft.com/office/powerpoint/2012/main">
        <p15:guide id="1" orient="horz" pos="2160">
          <p15:clr>
            <a:srgbClr val="FBAE40"/>
          </p15:clr>
        </p15:guide>
        <p15:guide id="2" pos="11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1 Column - Turquoi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13">
            <a:extLst>
              <a:ext uri="{FF2B5EF4-FFF2-40B4-BE49-F238E27FC236}">
                <a16:creationId xmlns:a16="http://schemas.microsoft.com/office/drawing/2014/main" id="{9AAC1A9A-91CB-F741-B9E2-D88250B0ACE6}"/>
              </a:ext>
            </a:extLst>
          </p:cNvPr>
          <p:cNvSpPr>
            <a:spLocks noGrp="1"/>
          </p:cNvSpPr>
          <p:nvPr>
            <p:ph type="body" sz="quarter" idx="12" hasCustomPrompt="1"/>
          </p:nvPr>
        </p:nvSpPr>
        <p:spPr>
          <a:xfrm>
            <a:off x="590768" y="1651820"/>
            <a:ext cx="10545314" cy="446928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Pct val="100000"/>
              <a:buFontTx/>
              <a:buNone/>
              <a:tabLst/>
              <a:defRPr sz="1600" b="0" baseline="0">
                <a:solidFill>
                  <a:schemeClr val="tx1"/>
                </a:solidFill>
              </a:defRPr>
            </a:lvl1pPr>
            <a:lvl2pPr marL="742950" marR="0"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sz="1600" b="0">
                <a:solidFill>
                  <a:schemeClr val="tx1"/>
                </a:solidFill>
              </a:defRPr>
            </a:lvl2pPr>
            <a:lvl3pPr marL="1200150" marR="0"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sz="1600" b="0" baseline="0">
                <a:solidFill>
                  <a:schemeClr val="tx1"/>
                </a:solidFill>
              </a:defRPr>
            </a:lvl3pPr>
            <a:lvl4pPr marL="1714500" marR="0" indent="-342900" algn="l" defTabSz="457200" rtl="0" eaLnBrk="1" fontAlgn="auto" latinLnBrk="0" hangingPunct="1">
              <a:lnSpc>
                <a:spcPct val="100000"/>
              </a:lnSpc>
              <a:spcBef>
                <a:spcPct val="20000"/>
              </a:spcBef>
              <a:spcAft>
                <a:spcPts val="0"/>
              </a:spcAft>
              <a:buClr>
                <a:srgbClr val="FF8200"/>
              </a:buClr>
              <a:buSzPct val="100000"/>
              <a:buFont typeface="+mj-lt"/>
              <a:buAutoNum type="arabicPeriod"/>
              <a:tabLst/>
              <a:defRPr/>
            </a:lvl4pPr>
            <a:lvl5pPr marL="2057400" marR="0" indent="-22860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a:lvl5pPr>
          </a:lstStyle>
          <a:p>
            <a:pPr marL="0" marR="0" lvl="0" indent="0" algn="l" defTabSz="457200" rtl="0" eaLnBrk="1" fontAlgn="auto" latinLnBrk="0" hangingPunct="1">
              <a:lnSpc>
                <a:spcPct val="100000"/>
              </a:lnSpc>
              <a:spcBef>
                <a:spcPct val="20000"/>
              </a:spcBef>
              <a:spcAft>
                <a:spcPts val="0"/>
              </a:spcAft>
              <a:buClrTx/>
              <a:buSzPct val="100000"/>
              <a:buFontTx/>
              <a:buNone/>
              <a:tabLst/>
              <a:defRPr/>
            </a:pPr>
            <a:r>
              <a:rPr kumimoji="0" lang="en-US" sz="1800" b="0" i="0" u="none" strike="noStrike" kern="1200" cap="none" spc="0" normalizeH="0" baseline="0" noProof="0" dirty="0">
                <a:ln>
                  <a:noFill/>
                </a:ln>
                <a:solidFill>
                  <a:srgbClr val="00205B"/>
                </a:solidFill>
                <a:effectLst/>
                <a:uLnTx/>
                <a:uFillTx/>
                <a:latin typeface="Open Sans"/>
                <a:ea typeface="+mn-ea"/>
                <a:cs typeface="Open Sans"/>
              </a:rPr>
              <a:t>One Column Layout</a:t>
            </a:r>
          </a:p>
          <a:p>
            <a:pPr marL="742950" marR="0" lvl="1"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Bullet 1</a:t>
            </a:r>
          </a:p>
          <a:p>
            <a:pPr marL="742950" marR="0" lvl="1"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Bullet 2</a:t>
            </a:r>
          </a:p>
          <a:p>
            <a:pPr marL="1200150" marR="0" lvl="2" indent="-285750" algn="l" defTabSz="457200" rtl="0" eaLnBrk="1" fontAlgn="auto" latinLnBrk="0" hangingPunct="1">
              <a:lnSpc>
                <a:spcPct val="100000"/>
              </a:lnSpc>
              <a:spcBef>
                <a:spcPct val="20000"/>
              </a:spcBef>
              <a:spcAft>
                <a:spcPts val="0"/>
              </a:spcAft>
              <a:buClr>
                <a:srgbClr val="FF8200"/>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Sub Bullet</a:t>
            </a:r>
          </a:p>
          <a:p>
            <a:pPr marL="1714500" marR="0" lvl="3" indent="-342900" algn="l" defTabSz="457200" rtl="0" eaLnBrk="1" fontAlgn="auto" latinLnBrk="0" hangingPunct="1">
              <a:lnSpc>
                <a:spcPct val="100000"/>
              </a:lnSpc>
              <a:spcBef>
                <a:spcPct val="20000"/>
              </a:spcBef>
              <a:spcAft>
                <a:spcPts val="0"/>
              </a:spcAft>
              <a:buClr>
                <a:srgbClr val="FF8200"/>
              </a:buClr>
              <a:buSzPct val="100000"/>
              <a:buFont typeface="+mj-lt"/>
              <a:buAutoNum type="arabicPeriod"/>
              <a:tabLst/>
              <a:defRPr/>
            </a:pPr>
            <a:r>
              <a:rPr kumimoji="0" lang="en-US" sz="1600" b="0" i="0" u="none" strike="noStrike" kern="1200" cap="none" spc="0" normalizeH="0" baseline="0" noProof="0" dirty="0">
                <a:ln>
                  <a:noFill/>
                </a:ln>
                <a:solidFill>
                  <a:srgbClr val="424242"/>
                </a:solidFill>
                <a:effectLst/>
                <a:uLnTx/>
                <a:uFillTx/>
                <a:latin typeface="Open Sans"/>
                <a:ea typeface="+mn-ea"/>
                <a:cs typeface="Open Sans"/>
              </a:rPr>
              <a:t>Numerical Bullet</a:t>
            </a:r>
          </a:p>
          <a:p>
            <a:pPr lvl="2"/>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lvl="2"/>
            <a:endParaRPr lang="en-US" dirty="0"/>
          </a:p>
          <a:p>
            <a:pPr marL="285750" marR="0" lvl="0" indent="-285750" algn="l" defTabSz="457200" rtl="0" eaLnBrk="1" fontAlgn="auto" latinLnBrk="0" hangingPunct="1">
              <a:lnSpc>
                <a:spcPct val="100000"/>
              </a:lnSpc>
              <a:spcBef>
                <a:spcPct val="20000"/>
              </a:spcBef>
              <a:spcAft>
                <a:spcPts val="0"/>
              </a:spcAft>
              <a:buClr>
                <a:schemeClr val="accent2"/>
              </a:buClr>
              <a:buSzPct val="100000"/>
              <a:buFont typeface="Arial" panose="020B0604020202020204" pitchFamily="34" charset="0"/>
              <a:buChar char="•"/>
              <a:tabLst/>
              <a:defRPr/>
            </a:pPr>
            <a:endParaRPr lang="en-US" dirty="0"/>
          </a:p>
          <a:p>
            <a:pPr marL="285750" marR="0" lvl="0" indent="-285750" algn="l" defTabSz="457200" rtl="0" eaLnBrk="1" fontAlgn="auto" latinLnBrk="0" hangingPunct="1">
              <a:lnSpc>
                <a:spcPct val="100000"/>
              </a:lnSpc>
              <a:spcBef>
                <a:spcPct val="20000"/>
              </a:spcBef>
              <a:spcAft>
                <a:spcPts val="0"/>
              </a:spcAft>
              <a:buClr>
                <a:schemeClr val="accent2"/>
              </a:buClr>
              <a:buSzPct val="100000"/>
              <a:buFont typeface="Arial" panose="020B0604020202020204" pitchFamily="34" charset="0"/>
              <a:buChar char="•"/>
              <a:tabLst/>
              <a:defRPr/>
            </a:pPr>
            <a:endParaRPr lang="en-US" dirty="0"/>
          </a:p>
          <a:p>
            <a:pPr lvl="2"/>
            <a:endParaRPr lang="en-US" dirty="0"/>
          </a:p>
        </p:txBody>
      </p:sp>
      <p:sp>
        <p:nvSpPr>
          <p:cNvPr id="8" name="Slide Number Placeholder 2">
            <a:extLst>
              <a:ext uri="{FF2B5EF4-FFF2-40B4-BE49-F238E27FC236}">
                <a16:creationId xmlns:a16="http://schemas.microsoft.com/office/drawing/2014/main" id="{E03E0506-1FF2-7C18-EDFC-04ED34F33073}"/>
              </a:ext>
            </a:extLst>
          </p:cNvPr>
          <p:cNvSpPr txBox="1">
            <a:spLocks/>
          </p:cNvSpPr>
          <p:nvPr userDrawn="1"/>
        </p:nvSpPr>
        <p:spPr>
          <a:xfrm>
            <a:off x="9245953" y="6406847"/>
            <a:ext cx="2844800" cy="368847"/>
          </a:xfrm>
          <a:prstGeom prst="rect">
            <a:avLst/>
          </a:prstGeom>
        </p:spPr>
        <p:txBody>
          <a:bodyPr vert="horz" lIns="91440" tIns="45720" rIns="91440" bIns="45720" rtlCol="0" anchor="ctr"/>
          <a:lstStyle>
            <a:defPPr>
              <a:defRPr lang="en-US"/>
            </a:defPPr>
            <a:lvl1pPr marL="0" algn="r" defTabSz="457200" rtl="0" eaLnBrk="1" latinLnBrk="0" hangingPunct="1">
              <a:defRPr sz="800" kern="1200" baseline="0">
                <a:solidFill>
                  <a:srgbClr val="009BC7"/>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03CF35-8781-8A45-A5F8-8B87A8D5C6AE}" type="slidenum">
              <a:rPr lang="en-US" smtClean="0">
                <a:solidFill>
                  <a:schemeClr val="bg1"/>
                </a:solidFill>
              </a:rPr>
              <a:pPr/>
              <a:t>‹#›</a:t>
            </a:fld>
            <a:endParaRPr lang="en-US" dirty="0">
              <a:solidFill>
                <a:schemeClr val="bg1"/>
              </a:solidFill>
            </a:endParaRPr>
          </a:p>
        </p:txBody>
      </p:sp>
      <p:sp>
        <p:nvSpPr>
          <p:cNvPr id="10" name="Text Placeholder 4">
            <a:extLst>
              <a:ext uri="{FF2B5EF4-FFF2-40B4-BE49-F238E27FC236}">
                <a16:creationId xmlns:a16="http://schemas.microsoft.com/office/drawing/2014/main" id="{BF0371A5-8574-A548-9905-F9F1801A8F55}"/>
              </a:ext>
            </a:extLst>
          </p:cNvPr>
          <p:cNvSpPr>
            <a:spLocks noGrp="1"/>
          </p:cNvSpPr>
          <p:nvPr>
            <p:ph type="body" sz="quarter" idx="13" hasCustomPrompt="1"/>
          </p:nvPr>
        </p:nvSpPr>
        <p:spPr>
          <a:xfrm>
            <a:off x="590768" y="364911"/>
            <a:ext cx="9242311" cy="520170"/>
          </a:xfrm>
          <a:prstGeom prst="rect">
            <a:avLst/>
          </a:prstGeom>
        </p:spPr>
        <p:txBody>
          <a:bodyPr>
            <a:noAutofit/>
          </a:bodyPr>
          <a:lstStyle>
            <a:lvl1pPr>
              <a:defRPr sz="3200" b="1"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Headline Goes Here (Initial Case)</a:t>
            </a:r>
          </a:p>
        </p:txBody>
      </p:sp>
      <p:sp>
        <p:nvSpPr>
          <p:cNvPr id="11" name="Subtitle 2">
            <a:extLst>
              <a:ext uri="{FF2B5EF4-FFF2-40B4-BE49-F238E27FC236}">
                <a16:creationId xmlns:a16="http://schemas.microsoft.com/office/drawing/2014/main" id="{D56A8B5C-E806-8F93-3BD0-391DAA68EE5F}"/>
              </a:ext>
            </a:extLst>
          </p:cNvPr>
          <p:cNvSpPr>
            <a:spLocks noGrp="1"/>
          </p:cNvSpPr>
          <p:nvPr>
            <p:ph type="subTitle" idx="1" hasCustomPrompt="1"/>
          </p:nvPr>
        </p:nvSpPr>
        <p:spPr>
          <a:xfrm>
            <a:off x="590768" y="920172"/>
            <a:ext cx="8032023" cy="410835"/>
          </a:xfrm>
          <a:prstGeom prst="rect">
            <a:avLst/>
          </a:prstGeom>
        </p:spPr>
        <p:txBody>
          <a:bodyPr/>
          <a:lstStyle>
            <a:lvl1pPr marL="0" indent="0" algn="l">
              <a:buFont typeface="Arial"/>
              <a:buNone/>
              <a:defRPr b="1"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 (sentence case)</a:t>
            </a:r>
          </a:p>
        </p:txBody>
      </p:sp>
      <p:pic>
        <p:nvPicPr>
          <p:cNvPr id="12" name="Graphic 11">
            <a:extLst>
              <a:ext uri="{FF2B5EF4-FFF2-40B4-BE49-F238E27FC236}">
                <a16:creationId xmlns:a16="http://schemas.microsoft.com/office/drawing/2014/main" id="{33C17869-CD8F-34E8-174E-9F725133925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02573" y="6460648"/>
            <a:ext cx="254000" cy="254000"/>
          </a:xfrm>
          <a:prstGeom prst="rect">
            <a:avLst/>
          </a:prstGeom>
        </p:spPr>
      </p:pic>
      <p:sp>
        <p:nvSpPr>
          <p:cNvPr id="13" name="TextBox 12">
            <a:extLst>
              <a:ext uri="{FF2B5EF4-FFF2-40B4-BE49-F238E27FC236}">
                <a16:creationId xmlns:a16="http://schemas.microsoft.com/office/drawing/2014/main" id="{D89D915C-1558-AF66-6CAA-95B5404474C7}"/>
              </a:ext>
            </a:extLst>
          </p:cNvPr>
          <p:cNvSpPr txBox="1"/>
          <p:nvPr userDrawn="1"/>
        </p:nvSpPr>
        <p:spPr>
          <a:xfrm>
            <a:off x="557582" y="6495739"/>
            <a:ext cx="3483793" cy="200055"/>
          </a:xfrm>
          <a:prstGeom prst="rect">
            <a:avLst/>
          </a:prstGeom>
          <a:noFill/>
        </p:spPr>
        <p:txBody>
          <a:bodyPr wrap="square" rtlCol="0" anchor="b">
            <a:spAutoFit/>
          </a:bodyPr>
          <a:lstStyle/>
          <a:p>
            <a:pPr algn="l"/>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a:t>
            </a:r>
            <a:r>
              <a:rPr lang="en-US" sz="700" b="0" i="0" kern="1200" dirty="0" err="1">
                <a:solidFill>
                  <a:srgbClr val="53565A"/>
                </a:solidFill>
                <a:effectLst/>
                <a:latin typeface="Open Sans" panose="020B0606030504020204" pitchFamily="34" charset="0"/>
                <a:ea typeface="Open Sans" panose="020B0606030504020204" pitchFamily="34" charset="0"/>
                <a:cs typeface="Open Sans" panose="020B0606030504020204" pitchFamily="34" charset="0"/>
              </a:rPr>
              <a:t>Businessolver.com</a:t>
            </a:r>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 Inc. 2023 –</a:t>
            </a:r>
            <a:r>
              <a:rPr lang="en-US" sz="700" b="0" i="0" kern="1200" baseline="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 </a:t>
            </a:r>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Private and Confidential –</a:t>
            </a:r>
            <a:r>
              <a:rPr lang="en-US" sz="700" b="0" i="0" kern="1200" baseline="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 </a:t>
            </a:r>
            <a:r>
              <a:rPr lang="en-US" sz="700" b="0" i="0" kern="1200" dirty="0">
                <a:solidFill>
                  <a:srgbClr val="53565A"/>
                </a:solidFill>
                <a:effectLst/>
                <a:latin typeface="Open Sans" panose="020B0606030504020204" pitchFamily="34" charset="0"/>
                <a:ea typeface="Open Sans" panose="020B0606030504020204" pitchFamily="34" charset="0"/>
                <a:cs typeface="Open Sans" panose="020B0606030504020204" pitchFamily="34" charset="0"/>
              </a:rPr>
              <a:t>Not for Distribution</a:t>
            </a:r>
            <a:endParaRPr lang="en-US" sz="700" dirty="0">
              <a:solidFill>
                <a:srgbClr val="53565A"/>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4" name="Picture 13">
            <a:extLst>
              <a:ext uri="{FF2B5EF4-FFF2-40B4-BE49-F238E27FC236}">
                <a16:creationId xmlns:a16="http://schemas.microsoft.com/office/drawing/2014/main" id="{AB9A6AC9-16C7-6AD9-F4EE-538243367CAA}"/>
              </a:ext>
            </a:extLst>
          </p:cNvPr>
          <p:cNvPicPr>
            <a:picLocks noChangeAspect="1"/>
          </p:cNvPicPr>
          <p:nvPr userDrawn="1"/>
        </p:nvPicPr>
        <p:blipFill>
          <a:blip r:embed="rId5"/>
          <a:stretch>
            <a:fillRect/>
          </a:stretch>
        </p:blipFill>
        <p:spPr>
          <a:xfrm>
            <a:off x="70337" y="398778"/>
            <a:ext cx="520431" cy="451953"/>
          </a:xfrm>
          <a:prstGeom prst="rect">
            <a:avLst/>
          </a:prstGeom>
        </p:spPr>
      </p:pic>
    </p:spTree>
    <p:extLst>
      <p:ext uri="{BB962C8B-B14F-4D97-AF65-F5344CB8AC3E}">
        <p14:creationId xmlns:p14="http://schemas.microsoft.com/office/powerpoint/2010/main" val="293230322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96F9093-616B-ED4F-9FA3-9E0F55FA433D}"/>
              </a:ext>
            </a:extLst>
          </p:cNvPr>
          <p:cNvSpPr>
            <a:spLocks noGrp="1"/>
          </p:cNvSpPr>
          <p:nvPr>
            <p:ph type="body" idx="1"/>
          </p:nvPr>
        </p:nvSpPr>
        <p:spPr>
          <a:xfrm>
            <a:off x="838200" y="1836642"/>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Bullet 1</a:t>
            </a:r>
          </a:p>
          <a:p>
            <a:pPr lvl="1"/>
            <a:r>
              <a:rPr lang="en-US" dirty="0"/>
              <a:t>Bullet 2</a:t>
            </a:r>
          </a:p>
          <a:p>
            <a:pPr lvl="2"/>
            <a:r>
              <a:rPr lang="en-US" dirty="0"/>
              <a:t>Sub Bullet</a:t>
            </a:r>
          </a:p>
          <a:p>
            <a:pPr lvl="3"/>
            <a:r>
              <a:rPr lang="en-US" dirty="0"/>
              <a:t>Numerical Bullet</a:t>
            </a:r>
          </a:p>
          <a:p>
            <a:pPr lvl="3"/>
            <a:endParaRPr lang="en-US" dirty="0"/>
          </a:p>
          <a:p>
            <a:pPr lvl="3"/>
            <a:endParaRPr lang="en-US" dirty="0"/>
          </a:p>
        </p:txBody>
      </p:sp>
    </p:spTree>
    <p:extLst>
      <p:ext uri="{BB962C8B-B14F-4D97-AF65-F5344CB8AC3E}">
        <p14:creationId xmlns:p14="http://schemas.microsoft.com/office/powerpoint/2010/main" val="3001889721"/>
      </p:ext>
    </p:extLst>
  </p:cSld>
  <p:clrMap bg1="lt1" tx1="dk1" bg2="lt2" tx2="dk2" accent1="accent1" accent2="accent2" accent3="accent3" accent4="accent4" accent5="accent5" accent6="accent6" hlink="hlink" folHlink="folHlink"/>
  <p:sldLayoutIdLst>
    <p:sldLayoutId id="2147483662" r:id="rId1"/>
    <p:sldLayoutId id="2147483681" r:id="rId2"/>
    <p:sldLayoutId id="2147483696" r:id="rId3"/>
    <p:sldLayoutId id="2147483682" r:id="rId4"/>
    <p:sldLayoutId id="2147483683" r:id="rId5"/>
    <p:sldLayoutId id="2147483705" r:id="rId6"/>
    <p:sldLayoutId id="2147483686" r:id="rId7"/>
    <p:sldLayoutId id="2147483684" r:id="rId8"/>
    <p:sldLayoutId id="2147483688" r:id="rId9"/>
    <p:sldLayoutId id="2147483691" r:id="rId10"/>
    <p:sldLayoutId id="2147483694" r:id="rId11"/>
    <p:sldLayoutId id="2147483706" r:id="rId12"/>
    <p:sldLayoutId id="2147483697" r:id="rId13"/>
    <p:sldLayoutId id="2147483695" r:id="rId14"/>
    <p:sldLayoutId id="2147483664" r:id="rId15"/>
    <p:sldLayoutId id="2147483689" r:id="rId16"/>
    <p:sldLayoutId id="2147483692" r:id="rId17"/>
    <p:sldLayoutId id="2147483707" r:id="rId18"/>
    <p:sldLayoutId id="2147483698" r:id="rId19"/>
    <p:sldLayoutId id="2147483675" r:id="rId20"/>
    <p:sldLayoutId id="2147483699" r:id="rId21"/>
    <p:sldLayoutId id="2147483700" r:id="rId22"/>
    <p:sldLayoutId id="2147483701" r:id="rId23"/>
    <p:sldLayoutId id="2147483708" r:id="rId24"/>
    <p:sldLayoutId id="2147483702" r:id="rId25"/>
    <p:sldLayoutId id="2147483685" r:id="rId26"/>
    <p:sldLayoutId id="2147483687" r:id="rId27"/>
    <p:sldLayoutId id="2147483690" r:id="rId28"/>
    <p:sldLayoutId id="2147483693" r:id="rId29"/>
    <p:sldLayoutId id="2147483709" r:id="rId30"/>
    <p:sldLayoutId id="2147483703" r:id="rId31"/>
    <p:sldLayoutId id="2147483677" r:id="rId32"/>
  </p:sldLayoutIdLst>
  <p:hf hdr="0" ftr="0" dt="0"/>
  <p:txStyles>
    <p:titleStyle>
      <a:lvl1pPr algn="l" defTabSz="457200" rtl="0" eaLnBrk="1" latinLnBrk="0" hangingPunct="1">
        <a:spcBef>
          <a:spcPct val="0"/>
        </a:spcBef>
        <a:buNone/>
        <a:defRPr sz="3400" kern="1200">
          <a:solidFill>
            <a:schemeClr val="tx2"/>
          </a:solidFill>
          <a:latin typeface="Oswald Light"/>
          <a:ea typeface="+mj-ea"/>
          <a:cs typeface="Oswald Light"/>
        </a:defRPr>
      </a:lvl1pPr>
    </p:titleStyle>
    <p:bodyStyle>
      <a:lvl1pPr marL="0" indent="0" algn="l" defTabSz="457200" rtl="0" eaLnBrk="1" latinLnBrk="0" hangingPunct="1">
        <a:spcBef>
          <a:spcPct val="20000"/>
        </a:spcBef>
        <a:buSzPct val="100000"/>
        <a:buFontTx/>
        <a:buNone/>
        <a:defRPr sz="1800" b="0" kern="1200">
          <a:solidFill>
            <a:schemeClr val="tx2"/>
          </a:solidFill>
          <a:latin typeface="Open Sans"/>
          <a:ea typeface="+mn-ea"/>
          <a:cs typeface="Open Sans"/>
        </a:defRPr>
      </a:lvl1pPr>
      <a:lvl2pPr marL="742950" indent="-285750" algn="l" defTabSz="457200" rtl="0" eaLnBrk="1" latinLnBrk="0" hangingPunct="1">
        <a:spcBef>
          <a:spcPct val="20000"/>
        </a:spcBef>
        <a:buClr>
          <a:schemeClr val="accent2"/>
        </a:buClr>
        <a:buSzPct val="100000"/>
        <a:buFont typeface="Arial" panose="020B0604020202020204" pitchFamily="34" charset="0"/>
        <a:buChar char="•"/>
        <a:defRPr sz="1600" kern="1200">
          <a:solidFill>
            <a:schemeClr val="tx1"/>
          </a:solidFill>
          <a:latin typeface="Open Sans"/>
          <a:ea typeface="+mn-ea"/>
          <a:cs typeface="Open Sans"/>
        </a:defRPr>
      </a:lvl2pPr>
      <a:lvl3pPr marL="1200150" indent="-285750" algn="l" defTabSz="457200" rtl="0" eaLnBrk="1" latinLnBrk="0" hangingPunct="1">
        <a:spcBef>
          <a:spcPct val="20000"/>
        </a:spcBef>
        <a:buClr>
          <a:schemeClr val="accent2"/>
        </a:buClr>
        <a:buSzPct val="100000"/>
        <a:buFont typeface="Arial" panose="020B0604020202020204" pitchFamily="34" charset="0"/>
        <a:buChar char="•"/>
        <a:defRPr sz="1600" kern="1200">
          <a:solidFill>
            <a:schemeClr val="tx1"/>
          </a:solidFill>
          <a:latin typeface="Open Sans"/>
          <a:ea typeface="+mn-ea"/>
          <a:cs typeface="Open Sans"/>
        </a:defRPr>
      </a:lvl3pPr>
      <a:lvl4pPr marL="1714500" indent="-342900" algn="l" defTabSz="457200" rtl="0" eaLnBrk="1" latinLnBrk="0" hangingPunct="1">
        <a:spcBef>
          <a:spcPct val="20000"/>
        </a:spcBef>
        <a:buClr>
          <a:schemeClr val="accent2"/>
        </a:buClr>
        <a:buSzPct val="100000"/>
        <a:buFont typeface="+mj-lt"/>
        <a:buAutoNum type="arabicPeriod"/>
        <a:defRPr sz="1600" kern="1200">
          <a:solidFill>
            <a:schemeClr val="tx1"/>
          </a:solidFill>
          <a:latin typeface="Open Sans"/>
          <a:ea typeface="+mn-ea"/>
          <a:cs typeface="Open Sans"/>
        </a:defRPr>
      </a:lvl4pPr>
      <a:lvl5pPr marL="2057400" indent="-228600" algn="l" defTabSz="457200" rtl="0" eaLnBrk="1" latinLnBrk="0" hangingPunct="1">
        <a:spcBef>
          <a:spcPct val="20000"/>
        </a:spcBef>
        <a:buClr>
          <a:schemeClr val="accent2"/>
        </a:buClr>
        <a:buSzPct val="100000"/>
        <a:buFont typeface="Arial" panose="020B0604020202020204" pitchFamily="34" charset="0"/>
        <a:buChar char="•"/>
        <a:defRPr sz="16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4.emf"/><Relationship Id="rId3" Type="http://schemas.openxmlformats.org/officeDocument/2006/relationships/image" Target="../media/image49.png"/><Relationship Id="rId7" Type="http://schemas.openxmlformats.org/officeDocument/2006/relationships/image" Target="../media/image53.emf"/><Relationship Id="rId2" Type="http://schemas.openxmlformats.org/officeDocument/2006/relationships/image" Target="../media/image47.png"/><Relationship Id="rId1" Type="http://schemas.openxmlformats.org/officeDocument/2006/relationships/slideLayout" Target="../slideLayouts/slideLayout17.xml"/><Relationship Id="rId6" Type="http://schemas.openxmlformats.org/officeDocument/2006/relationships/image" Target="../media/image52.emf"/><Relationship Id="rId5" Type="http://schemas.openxmlformats.org/officeDocument/2006/relationships/image" Target="../media/image51.emf"/><Relationship Id="rId4" Type="http://schemas.openxmlformats.org/officeDocument/2006/relationships/image" Target="../media/image50.emf"/><Relationship Id="rId9" Type="http://schemas.openxmlformats.org/officeDocument/2006/relationships/image" Target="../media/image55.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chart" Target="../charts/chart1.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 Id="rId5" Type="http://schemas.openxmlformats.org/officeDocument/2006/relationships/image" Target="../media/image38.png"/><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image" Target="../media/image34.png"/><Relationship Id="rId7" Type="http://schemas.openxmlformats.org/officeDocument/2006/relationships/image" Target="../media/image44.emf"/><Relationship Id="rId2" Type="http://schemas.openxmlformats.org/officeDocument/2006/relationships/image" Target="../media/image40.png"/><Relationship Id="rId1" Type="http://schemas.openxmlformats.org/officeDocument/2006/relationships/slideLayout" Target="../slideLayouts/slideLayout11.xml"/><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1.jpeg"/><Relationship Id="rId9" Type="http://schemas.openxmlformats.org/officeDocument/2006/relationships/image" Target="../media/image4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834A55-849D-C94F-B946-7AFB413E66AB}"/>
              </a:ext>
            </a:extLst>
          </p:cNvPr>
          <p:cNvSpPr>
            <a:spLocks noGrp="1"/>
          </p:cNvSpPr>
          <p:nvPr>
            <p:ph type="ctrTitle"/>
          </p:nvPr>
        </p:nvSpPr>
        <p:spPr/>
        <p:txBody>
          <a:bodyPr/>
          <a:lstStyle/>
          <a:p>
            <a:r>
              <a:rPr lang="en-US" sz="4400" dirty="0"/>
              <a:t>MetLife + Businessolver Pinnacle Program Overview</a:t>
            </a:r>
          </a:p>
        </p:txBody>
      </p:sp>
    </p:spTree>
    <p:extLst>
      <p:ext uri="{BB962C8B-B14F-4D97-AF65-F5344CB8AC3E}">
        <p14:creationId xmlns:p14="http://schemas.microsoft.com/office/powerpoint/2010/main" val="1227119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E29E97-1C9A-5D96-64DF-874AB680A906}"/>
              </a:ext>
            </a:extLst>
          </p:cNvPr>
          <p:cNvPicPr>
            <a:picLocks noChangeAspect="1"/>
          </p:cNvPicPr>
          <p:nvPr/>
        </p:nvPicPr>
        <p:blipFill>
          <a:blip r:embed="rId2"/>
          <a:stretch>
            <a:fillRect/>
          </a:stretch>
        </p:blipFill>
        <p:spPr>
          <a:xfrm>
            <a:off x="8974707" y="122091"/>
            <a:ext cx="2923038" cy="1018034"/>
          </a:xfrm>
          <a:prstGeom prst="rect">
            <a:avLst/>
          </a:prstGeom>
        </p:spPr>
      </p:pic>
      <p:sp>
        <p:nvSpPr>
          <p:cNvPr id="4" name="Text Placeholder 3">
            <a:extLst>
              <a:ext uri="{FF2B5EF4-FFF2-40B4-BE49-F238E27FC236}">
                <a16:creationId xmlns:a16="http://schemas.microsoft.com/office/drawing/2014/main" id="{41B4F28B-D479-9EBF-8C27-72F3B0F3615A}"/>
              </a:ext>
            </a:extLst>
          </p:cNvPr>
          <p:cNvSpPr>
            <a:spLocks noGrp="1"/>
          </p:cNvSpPr>
          <p:nvPr>
            <p:ph type="body" sz="quarter" idx="13"/>
          </p:nvPr>
        </p:nvSpPr>
        <p:spPr/>
        <p:txBody>
          <a:bodyPr/>
          <a:lstStyle/>
          <a:p>
            <a:r>
              <a:rPr lang="en-US" dirty="0"/>
              <a:t>Pinnacle Partner Commitments</a:t>
            </a:r>
          </a:p>
        </p:txBody>
      </p:sp>
      <p:sp>
        <p:nvSpPr>
          <p:cNvPr id="18" name="Rounded Rectangle 3">
            <a:extLst>
              <a:ext uri="{FF2B5EF4-FFF2-40B4-BE49-F238E27FC236}">
                <a16:creationId xmlns:a16="http://schemas.microsoft.com/office/drawing/2014/main" id="{839AF2C9-72CA-FED4-4EEF-186AC1B825A5}"/>
              </a:ext>
            </a:extLst>
          </p:cNvPr>
          <p:cNvSpPr/>
          <p:nvPr/>
        </p:nvSpPr>
        <p:spPr>
          <a:xfrm>
            <a:off x="861992" y="1788214"/>
            <a:ext cx="4856480" cy="1239520"/>
          </a:xfrm>
          <a:prstGeom prst="roundRect">
            <a:avLst>
              <a:gd name="adj" fmla="val 1913"/>
            </a:avLst>
          </a:prstGeom>
          <a:solidFill>
            <a:schemeClr val="bg1"/>
          </a:solidFill>
          <a:ln>
            <a:solidFill>
              <a:schemeClr val="bg1">
                <a:lumMod val="85000"/>
              </a:schemeClr>
            </a:solidFill>
          </a:ln>
          <a:effectLst>
            <a:outerShdw blurRad="50800" dist="38100" dir="2700000" algn="tl" rotWithShape="0">
              <a:schemeClr val="bg1">
                <a:lumMod val="75000"/>
                <a:alpha val="71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4">
            <a:extLst>
              <a:ext uri="{FF2B5EF4-FFF2-40B4-BE49-F238E27FC236}">
                <a16:creationId xmlns:a16="http://schemas.microsoft.com/office/drawing/2014/main" id="{F9974863-56BB-BAA3-06E2-6465859B7C74}"/>
              </a:ext>
            </a:extLst>
          </p:cNvPr>
          <p:cNvSpPr/>
          <p:nvPr/>
        </p:nvSpPr>
        <p:spPr>
          <a:xfrm>
            <a:off x="861992" y="3210507"/>
            <a:ext cx="4856480" cy="1239520"/>
          </a:xfrm>
          <a:prstGeom prst="roundRect">
            <a:avLst>
              <a:gd name="adj" fmla="val 1913"/>
            </a:avLst>
          </a:prstGeom>
          <a:solidFill>
            <a:schemeClr val="bg1"/>
          </a:solidFill>
          <a:ln>
            <a:solidFill>
              <a:schemeClr val="bg1">
                <a:lumMod val="85000"/>
              </a:schemeClr>
            </a:solidFill>
          </a:ln>
          <a:effectLst>
            <a:outerShdw blurRad="50800" dist="38100" dir="2700000" algn="tl" rotWithShape="0">
              <a:schemeClr val="bg1">
                <a:lumMod val="75000"/>
                <a:alpha val="71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5">
            <a:extLst>
              <a:ext uri="{FF2B5EF4-FFF2-40B4-BE49-F238E27FC236}">
                <a16:creationId xmlns:a16="http://schemas.microsoft.com/office/drawing/2014/main" id="{BCBC1A4C-A6BD-6EB9-32EA-B694A49C94BB}"/>
              </a:ext>
            </a:extLst>
          </p:cNvPr>
          <p:cNvSpPr/>
          <p:nvPr/>
        </p:nvSpPr>
        <p:spPr>
          <a:xfrm>
            <a:off x="835006" y="4641913"/>
            <a:ext cx="4856480" cy="1239520"/>
          </a:xfrm>
          <a:prstGeom prst="roundRect">
            <a:avLst>
              <a:gd name="adj" fmla="val 1913"/>
            </a:avLst>
          </a:prstGeom>
          <a:solidFill>
            <a:schemeClr val="bg1"/>
          </a:solidFill>
          <a:ln>
            <a:solidFill>
              <a:schemeClr val="bg1">
                <a:lumMod val="85000"/>
              </a:schemeClr>
            </a:solidFill>
          </a:ln>
          <a:effectLst>
            <a:outerShdw blurRad="50800" dist="38100" dir="2700000" algn="tl" rotWithShape="0">
              <a:schemeClr val="bg1">
                <a:lumMod val="75000"/>
                <a:alpha val="71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ounded Rectangle 6">
            <a:extLst>
              <a:ext uri="{FF2B5EF4-FFF2-40B4-BE49-F238E27FC236}">
                <a16:creationId xmlns:a16="http://schemas.microsoft.com/office/drawing/2014/main" id="{56C65259-EA50-3CDE-5B13-1525CBBC03C5}"/>
              </a:ext>
            </a:extLst>
          </p:cNvPr>
          <p:cNvSpPr/>
          <p:nvPr/>
        </p:nvSpPr>
        <p:spPr>
          <a:xfrm>
            <a:off x="5977424" y="1788214"/>
            <a:ext cx="5005536" cy="1239520"/>
          </a:xfrm>
          <a:prstGeom prst="roundRect">
            <a:avLst>
              <a:gd name="adj" fmla="val 1913"/>
            </a:avLst>
          </a:prstGeom>
          <a:solidFill>
            <a:schemeClr val="bg1"/>
          </a:solidFill>
          <a:ln>
            <a:solidFill>
              <a:schemeClr val="bg1">
                <a:lumMod val="85000"/>
              </a:schemeClr>
            </a:solidFill>
          </a:ln>
          <a:effectLst>
            <a:outerShdw blurRad="50800" dist="38100" dir="2700000" algn="tl" rotWithShape="0">
              <a:schemeClr val="bg1">
                <a:lumMod val="75000"/>
                <a:alpha val="71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7">
            <a:extLst>
              <a:ext uri="{FF2B5EF4-FFF2-40B4-BE49-F238E27FC236}">
                <a16:creationId xmlns:a16="http://schemas.microsoft.com/office/drawing/2014/main" id="{0B359FF1-4FEB-4205-5D3C-E2904AC0F479}"/>
              </a:ext>
            </a:extLst>
          </p:cNvPr>
          <p:cNvSpPr/>
          <p:nvPr/>
        </p:nvSpPr>
        <p:spPr>
          <a:xfrm>
            <a:off x="5977424" y="3210507"/>
            <a:ext cx="5005536" cy="1239520"/>
          </a:xfrm>
          <a:prstGeom prst="roundRect">
            <a:avLst>
              <a:gd name="adj" fmla="val 1913"/>
            </a:avLst>
          </a:prstGeom>
          <a:solidFill>
            <a:schemeClr val="bg1"/>
          </a:solidFill>
          <a:ln>
            <a:solidFill>
              <a:schemeClr val="bg1">
                <a:lumMod val="85000"/>
              </a:schemeClr>
            </a:solidFill>
          </a:ln>
          <a:effectLst>
            <a:outerShdw blurRad="50800" dist="38100" dir="2700000" algn="tl" rotWithShape="0">
              <a:schemeClr val="bg1">
                <a:lumMod val="75000"/>
                <a:alpha val="71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8">
            <a:extLst>
              <a:ext uri="{FF2B5EF4-FFF2-40B4-BE49-F238E27FC236}">
                <a16:creationId xmlns:a16="http://schemas.microsoft.com/office/drawing/2014/main" id="{CC0992FF-5C19-3591-78CB-4B019E798F99}"/>
              </a:ext>
            </a:extLst>
          </p:cNvPr>
          <p:cNvSpPr/>
          <p:nvPr/>
        </p:nvSpPr>
        <p:spPr>
          <a:xfrm>
            <a:off x="5950438" y="4641913"/>
            <a:ext cx="5005536" cy="1239520"/>
          </a:xfrm>
          <a:prstGeom prst="roundRect">
            <a:avLst>
              <a:gd name="adj" fmla="val 1913"/>
            </a:avLst>
          </a:prstGeom>
          <a:solidFill>
            <a:schemeClr val="bg1"/>
          </a:solidFill>
          <a:ln>
            <a:solidFill>
              <a:schemeClr val="bg1">
                <a:lumMod val="85000"/>
              </a:schemeClr>
            </a:solidFill>
          </a:ln>
          <a:effectLst>
            <a:outerShdw blurRad="50800" dist="38100" dir="2700000" algn="tl" rotWithShape="0">
              <a:schemeClr val="bg1">
                <a:lumMod val="75000"/>
                <a:alpha val="71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 Placeholder 5">
            <a:extLst>
              <a:ext uri="{FF2B5EF4-FFF2-40B4-BE49-F238E27FC236}">
                <a16:creationId xmlns:a16="http://schemas.microsoft.com/office/drawing/2014/main" id="{0BB35F83-1198-7048-97F9-53D335FC1D87}"/>
              </a:ext>
            </a:extLst>
          </p:cNvPr>
          <p:cNvSpPr txBox="1">
            <a:spLocks/>
          </p:cNvSpPr>
          <p:nvPr/>
        </p:nvSpPr>
        <p:spPr>
          <a:xfrm>
            <a:off x="1905848" y="1859569"/>
            <a:ext cx="3440593" cy="1025859"/>
          </a:xfrm>
          <a:prstGeom prst="rect">
            <a:avLst/>
          </a:prstGeom>
        </p:spPr>
        <p:txBody>
          <a:bodyPr vert="horz" lIns="91440" tIns="45720" rIns="91440" bIns="45720" rtlCol="0" anchor="t">
            <a:normAutofit fontScale="92500"/>
          </a:bodyPr>
          <a:lstStyle>
            <a:lvl1pPr marL="342900" indent="-342900" algn="l" defTabSz="914400" rtl="0" eaLnBrk="1" latinLnBrk="0" hangingPunct="1">
              <a:lnSpc>
                <a:spcPct val="90000"/>
              </a:lnSpc>
              <a:spcBef>
                <a:spcPts val="1000"/>
              </a:spcBef>
              <a:buSzPct val="100000"/>
              <a:buFontTx/>
              <a:buBlip>
                <a:blip r:embed="rId3"/>
              </a:buBlip>
              <a:defRPr sz="20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Wingdings" pitchFamily="2" charset="2"/>
              <a:buChar char="§"/>
              <a:defRPr sz="20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
              </a:spcBef>
              <a:buNone/>
            </a:pPr>
            <a:r>
              <a:rPr lang="en-US" sz="1600" b="1">
                <a:solidFill>
                  <a:srgbClr val="00205B"/>
                </a:solidFill>
              </a:rPr>
              <a:t>Dedicated Carrier/Provider Teams</a:t>
            </a:r>
          </a:p>
          <a:p>
            <a:pPr>
              <a:lnSpc>
                <a:spcPct val="100000"/>
              </a:lnSpc>
              <a:spcBef>
                <a:spcPts val="400"/>
              </a:spcBef>
              <a:buClr>
                <a:srgbClr val="FF8200"/>
              </a:buClr>
              <a:buFont typeface="Arial" panose="020B0604020202020204" pitchFamily="34" charset="0"/>
              <a:buChar char="•"/>
            </a:pPr>
            <a:r>
              <a:rPr lang="en-US" sz="1400">
                <a:solidFill>
                  <a:schemeClr val="tx1">
                    <a:lumMod val="50000"/>
                    <a:lumOff val="50000"/>
                  </a:schemeClr>
                </a:solidFill>
                <a:latin typeface="Open Sans"/>
                <a:ea typeface="Open Sans"/>
                <a:cs typeface="Open Sans"/>
              </a:rPr>
              <a:t>Support for your benefits -- onboarding and beyond</a:t>
            </a:r>
          </a:p>
          <a:p>
            <a:pPr>
              <a:lnSpc>
                <a:spcPct val="100000"/>
              </a:lnSpc>
              <a:spcBef>
                <a:spcPts val="400"/>
              </a:spcBef>
              <a:buClr>
                <a:srgbClr val="FF8200"/>
              </a:buClr>
              <a:buFont typeface="Arial" panose="020B0604020202020204" pitchFamily="34" charset="0"/>
              <a:buChar char="•"/>
            </a:pPr>
            <a:r>
              <a:rPr lang="en-US" sz="1400">
                <a:solidFill>
                  <a:schemeClr val="tx1">
                    <a:lumMod val="50000"/>
                    <a:lumOff val="50000"/>
                  </a:schemeClr>
                </a:solidFill>
              </a:rPr>
              <a:t>Strategic alignment</a:t>
            </a:r>
          </a:p>
        </p:txBody>
      </p:sp>
      <p:sp>
        <p:nvSpPr>
          <p:cNvPr id="25" name="Text Placeholder 5">
            <a:extLst>
              <a:ext uri="{FF2B5EF4-FFF2-40B4-BE49-F238E27FC236}">
                <a16:creationId xmlns:a16="http://schemas.microsoft.com/office/drawing/2014/main" id="{A3BD1192-AF47-5F7A-A5A1-68D9976DA0B9}"/>
              </a:ext>
            </a:extLst>
          </p:cNvPr>
          <p:cNvSpPr txBox="1">
            <a:spLocks/>
          </p:cNvSpPr>
          <p:nvPr/>
        </p:nvSpPr>
        <p:spPr>
          <a:xfrm>
            <a:off x="1951627" y="3338832"/>
            <a:ext cx="3237984" cy="1025859"/>
          </a:xfrm>
          <a:prstGeom prst="rect">
            <a:avLst/>
          </a:prstGeom>
        </p:spPr>
        <p:txBody>
          <a:bodyPr vert="horz" lIns="91440" tIns="45720" rIns="91440" bIns="45720" rtlCol="0">
            <a:normAutofit lnSpcReduction="10000"/>
          </a:bodyPr>
          <a:lstStyle>
            <a:lvl1pPr marL="342900" indent="-342900" algn="l" defTabSz="914400" rtl="0" eaLnBrk="1" latinLnBrk="0" hangingPunct="1">
              <a:lnSpc>
                <a:spcPct val="90000"/>
              </a:lnSpc>
              <a:spcBef>
                <a:spcPts val="1000"/>
              </a:spcBef>
              <a:buSzPct val="100000"/>
              <a:buFontTx/>
              <a:buBlip>
                <a:blip r:embed="rId3"/>
              </a:buBlip>
              <a:defRPr sz="20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Wingdings" pitchFamily="2" charset="2"/>
              <a:buChar char="§"/>
              <a:defRPr sz="20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
              </a:spcBef>
              <a:buNone/>
            </a:pPr>
            <a:r>
              <a:rPr lang="en-US" sz="1600" b="1">
                <a:solidFill>
                  <a:srgbClr val="00205B"/>
                </a:solidFill>
              </a:rPr>
              <a:t>National Agreement</a:t>
            </a:r>
          </a:p>
          <a:p>
            <a:pPr>
              <a:lnSpc>
                <a:spcPct val="100000"/>
              </a:lnSpc>
              <a:spcBef>
                <a:spcPts val="400"/>
              </a:spcBef>
              <a:buClr>
                <a:srgbClr val="FF8200"/>
              </a:buClr>
              <a:buFont typeface="Arial" panose="020B0604020202020204" pitchFamily="34" charset="0"/>
              <a:buChar char="•"/>
            </a:pPr>
            <a:r>
              <a:rPr lang="en-US" sz="1300">
                <a:solidFill>
                  <a:schemeClr val="tx1">
                    <a:lumMod val="50000"/>
                    <a:lumOff val="50000"/>
                  </a:schemeClr>
                </a:solidFill>
              </a:rPr>
              <a:t>Improved integration costs</a:t>
            </a:r>
          </a:p>
          <a:p>
            <a:pPr>
              <a:lnSpc>
                <a:spcPct val="100000"/>
              </a:lnSpc>
              <a:spcBef>
                <a:spcPts val="400"/>
              </a:spcBef>
              <a:buClr>
                <a:srgbClr val="FF8200"/>
              </a:buClr>
              <a:buFont typeface="Arial" panose="020B0604020202020204" pitchFamily="34" charset="0"/>
              <a:buChar char="•"/>
            </a:pPr>
            <a:r>
              <a:rPr lang="en-US" sz="1300">
                <a:solidFill>
                  <a:schemeClr val="tx1">
                    <a:lumMod val="50000"/>
                    <a:lumOff val="50000"/>
                  </a:schemeClr>
                </a:solidFill>
              </a:rPr>
              <a:t>Reinvestment to support the carrier and integrations</a:t>
            </a:r>
          </a:p>
        </p:txBody>
      </p:sp>
      <p:sp>
        <p:nvSpPr>
          <p:cNvPr id="26" name="Text Placeholder 5">
            <a:extLst>
              <a:ext uri="{FF2B5EF4-FFF2-40B4-BE49-F238E27FC236}">
                <a16:creationId xmlns:a16="http://schemas.microsoft.com/office/drawing/2014/main" id="{03B31353-6524-916D-38C5-2BA0E6E448CB}"/>
              </a:ext>
            </a:extLst>
          </p:cNvPr>
          <p:cNvSpPr txBox="1">
            <a:spLocks/>
          </p:cNvSpPr>
          <p:nvPr/>
        </p:nvSpPr>
        <p:spPr>
          <a:xfrm>
            <a:off x="7159220" y="4782231"/>
            <a:ext cx="3645630" cy="1333695"/>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SzPct val="100000"/>
              <a:buFontTx/>
              <a:buBlip>
                <a:blip r:embed="rId3"/>
              </a:buBlip>
              <a:defRPr sz="20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Wingdings" pitchFamily="2" charset="2"/>
              <a:buChar char="§"/>
              <a:defRPr sz="20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solidFill>
                  <a:srgbClr val="00205B"/>
                </a:solidFill>
              </a:rPr>
              <a:t>Business Growth</a:t>
            </a:r>
          </a:p>
          <a:p>
            <a:pPr>
              <a:lnSpc>
                <a:spcPct val="100000"/>
              </a:lnSpc>
              <a:spcBef>
                <a:spcPts val="400"/>
              </a:spcBef>
              <a:buClr>
                <a:srgbClr val="FF8200"/>
              </a:buClr>
              <a:buFont typeface="Arial" panose="020B0604020202020204" pitchFamily="34" charset="0"/>
              <a:buChar char="•"/>
            </a:pPr>
            <a:r>
              <a:rPr lang="en-US" sz="1300">
                <a:solidFill>
                  <a:schemeClr val="tx1">
                    <a:lumMod val="50000"/>
                    <a:lumOff val="50000"/>
                  </a:schemeClr>
                </a:solidFill>
              </a:rPr>
              <a:t>Leverage combined market expertise to drive opportunities </a:t>
            </a:r>
          </a:p>
          <a:p>
            <a:pPr>
              <a:lnSpc>
                <a:spcPct val="100000"/>
              </a:lnSpc>
              <a:spcBef>
                <a:spcPts val="400"/>
              </a:spcBef>
              <a:buClr>
                <a:srgbClr val="FF8200"/>
              </a:buClr>
              <a:buFont typeface="Arial" panose="020B0604020202020204" pitchFamily="34" charset="0"/>
              <a:buChar char="•"/>
            </a:pPr>
            <a:r>
              <a:rPr lang="en-US" sz="1300">
                <a:solidFill>
                  <a:schemeClr val="tx1">
                    <a:lumMod val="50000"/>
                    <a:lumOff val="50000"/>
                  </a:schemeClr>
                </a:solidFill>
              </a:rPr>
              <a:t>Collaborate to provide client delight</a:t>
            </a:r>
            <a:endParaRPr lang="en-US" sz="1300" strike="sngStrike">
              <a:solidFill>
                <a:schemeClr val="tx1">
                  <a:lumMod val="50000"/>
                  <a:lumOff val="50000"/>
                </a:schemeClr>
              </a:solidFill>
            </a:endParaRPr>
          </a:p>
        </p:txBody>
      </p:sp>
      <p:sp>
        <p:nvSpPr>
          <p:cNvPr id="27" name="Text Placeholder 5">
            <a:extLst>
              <a:ext uri="{FF2B5EF4-FFF2-40B4-BE49-F238E27FC236}">
                <a16:creationId xmlns:a16="http://schemas.microsoft.com/office/drawing/2014/main" id="{8EA64BDA-AD71-B874-91D7-2BA0AD0EEBEB}"/>
              </a:ext>
            </a:extLst>
          </p:cNvPr>
          <p:cNvSpPr txBox="1">
            <a:spLocks/>
          </p:cNvSpPr>
          <p:nvPr/>
        </p:nvSpPr>
        <p:spPr>
          <a:xfrm>
            <a:off x="7159220" y="3347667"/>
            <a:ext cx="3645630" cy="1297914"/>
          </a:xfrm>
          <a:prstGeom prst="rect">
            <a:avLst/>
          </a:prstGeom>
        </p:spPr>
        <p:txBody>
          <a:bodyPr vert="horz" lIns="91440" tIns="45720" rIns="91440" bIns="45720" rtlCol="0" anchor="t">
            <a:normAutofit/>
          </a:bodyPr>
          <a:lstStyle>
            <a:lvl1pPr marL="342900" indent="-342900" algn="l" defTabSz="914400" rtl="0" eaLnBrk="1" latinLnBrk="0" hangingPunct="1">
              <a:lnSpc>
                <a:spcPct val="90000"/>
              </a:lnSpc>
              <a:spcBef>
                <a:spcPts val="1000"/>
              </a:spcBef>
              <a:buSzPct val="100000"/>
              <a:buFontTx/>
              <a:buBlip>
                <a:blip r:embed="rId3"/>
              </a:buBlip>
              <a:defRPr sz="20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Wingdings" pitchFamily="2" charset="2"/>
              <a:buChar char="§"/>
              <a:defRPr sz="20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solidFill>
                  <a:srgbClr val="00205B"/>
                </a:solidFill>
              </a:rPr>
              <a:t>Relationship Across Organizations</a:t>
            </a:r>
          </a:p>
          <a:p>
            <a:pPr>
              <a:lnSpc>
                <a:spcPct val="100000"/>
              </a:lnSpc>
              <a:spcBef>
                <a:spcPts val="400"/>
              </a:spcBef>
              <a:buClr>
                <a:srgbClr val="FF8200"/>
              </a:buClr>
              <a:buFont typeface="Arial" panose="020B0604020202020204" pitchFamily="34" charset="0"/>
              <a:buChar char="•"/>
            </a:pPr>
            <a:r>
              <a:rPr lang="en-US" sz="1300">
                <a:solidFill>
                  <a:schemeClr val="tx1">
                    <a:lumMod val="50000"/>
                    <a:lumOff val="50000"/>
                  </a:schemeClr>
                </a:solidFill>
                <a:latin typeface="Open Sans"/>
                <a:ea typeface="Open Sans"/>
                <a:cs typeface="Open Sans"/>
              </a:rPr>
              <a:t>Ability to work directly with the carrier/provider</a:t>
            </a:r>
            <a:endParaRPr lang="en-US" sz="1300">
              <a:solidFill>
                <a:schemeClr val="tx1">
                  <a:lumMod val="50000"/>
                  <a:lumOff val="50000"/>
                </a:schemeClr>
              </a:solidFill>
            </a:endParaRPr>
          </a:p>
          <a:p>
            <a:pPr>
              <a:lnSpc>
                <a:spcPct val="100000"/>
              </a:lnSpc>
              <a:spcBef>
                <a:spcPts val="400"/>
              </a:spcBef>
              <a:buClr>
                <a:srgbClr val="FF8200"/>
              </a:buClr>
              <a:buFont typeface="Arial" panose="020B0604020202020204" pitchFamily="34" charset="0"/>
              <a:buChar char="•"/>
            </a:pPr>
            <a:r>
              <a:rPr lang="en-US" sz="1300">
                <a:solidFill>
                  <a:schemeClr val="tx1">
                    <a:lumMod val="50000"/>
                    <a:lumOff val="50000"/>
                  </a:schemeClr>
                </a:solidFill>
              </a:rPr>
              <a:t>Demonstrates true partnership</a:t>
            </a:r>
            <a:endParaRPr lang="en-US" sz="1300" strike="sngStrike">
              <a:solidFill>
                <a:schemeClr val="tx1">
                  <a:lumMod val="50000"/>
                  <a:lumOff val="50000"/>
                </a:schemeClr>
              </a:solidFill>
            </a:endParaRPr>
          </a:p>
        </p:txBody>
      </p:sp>
      <p:sp>
        <p:nvSpPr>
          <p:cNvPr id="28" name="Text Placeholder 5">
            <a:extLst>
              <a:ext uri="{FF2B5EF4-FFF2-40B4-BE49-F238E27FC236}">
                <a16:creationId xmlns:a16="http://schemas.microsoft.com/office/drawing/2014/main" id="{E6094574-DCF3-49A6-7F7D-620DE7FA66A0}"/>
              </a:ext>
            </a:extLst>
          </p:cNvPr>
          <p:cNvSpPr txBox="1">
            <a:spLocks/>
          </p:cNvSpPr>
          <p:nvPr/>
        </p:nvSpPr>
        <p:spPr>
          <a:xfrm>
            <a:off x="7202237" y="1939319"/>
            <a:ext cx="3440593" cy="1479264"/>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SzPct val="100000"/>
              <a:buFontTx/>
              <a:buBlip>
                <a:blip r:embed="rId3"/>
              </a:buBlip>
              <a:defRPr sz="20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Wingdings" pitchFamily="2" charset="2"/>
              <a:buChar char="§"/>
              <a:defRPr sz="20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solidFill>
                  <a:srgbClr val="00205B"/>
                </a:solidFill>
              </a:rPr>
              <a:t>Standardization of Processes</a:t>
            </a:r>
          </a:p>
          <a:p>
            <a:pPr>
              <a:lnSpc>
                <a:spcPct val="100000"/>
              </a:lnSpc>
              <a:spcBef>
                <a:spcPts val="400"/>
              </a:spcBef>
              <a:buClr>
                <a:srgbClr val="FF8200"/>
              </a:buClr>
              <a:buFont typeface="Arial" panose="020B0604020202020204" pitchFamily="34" charset="0"/>
              <a:buChar char="•"/>
            </a:pPr>
            <a:r>
              <a:rPr lang="en-US" sz="1300">
                <a:solidFill>
                  <a:schemeClr val="tx1">
                    <a:lumMod val="50000"/>
                    <a:lumOff val="50000"/>
                  </a:schemeClr>
                </a:solidFill>
              </a:rPr>
              <a:t>Ease of implementation and ongoing support</a:t>
            </a:r>
          </a:p>
          <a:p>
            <a:pPr>
              <a:lnSpc>
                <a:spcPct val="100000"/>
              </a:lnSpc>
              <a:spcBef>
                <a:spcPts val="400"/>
              </a:spcBef>
              <a:buClr>
                <a:srgbClr val="FF8200"/>
              </a:buClr>
              <a:buFont typeface="Arial" panose="020B0604020202020204" pitchFamily="34" charset="0"/>
              <a:buChar char="•"/>
            </a:pPr>
            <a:r>
              <a:rPr lang="en-US" sz="1300">
                <a:solidFill>
                  <a:schemeClr val="tx1">
                    <a:lumMod val="50000"/>
                    <a:lumOff val="50000"/>
                  </a:schemeClr>
                </a:solidFill>
              </a:rPr>
              <a:t>Less rework and escalations</a:t>
            </a:r>
          </a:p>
        </p:txBody>
      </p:sp>
      <p:pic>
        <p:nvPicPr>
          <p:cNvPr id="29" name="Picture 28">
            <a:extLst>
              <a:ext uri="{FF2B5EF4-FFF2-40B4-BE49-F238E27FC236}">
                <a16:creationId xmlns:a16="http://schemas.microsoft.com/office/drawing/2014/main" id="{EB467FB4-9017-CBE0-D808-D6BAFD38553B}"/>
              </a:ext>
            </a:extLst>
          </p:cNvPr>
          <p:cNvPicPr>
            <a:picLocks noChangeAspect="1"/>
          </p:cNvPicPr>
          <p:nvPr/>
        </p:nvPicPr>
        <p:blipFill>
          <a:blip r:embed="rId4"/>
          <a:stretch>
            <a:fillRect/>
          </a:stretch>
        </p:blipFill>
        <p:spPr>
          <a:xfrm>
            <a:off x="1076490" y="1948963"/>
            <a:ext cx="762568" cy="669630"/>
          </a:xfrm>
          <a:prstGeom prst="rect">
            <a:avLst/>
          </a:prstGeom>
        </p:spPr>
      </p:pic>
      <p:pic>
        <p:nvPicPr>
          <p:cNvPr id="30" name="Picture 29">
            <a:extLst>
              <a:ext uri="{FF2B5EF4-FFF2-40B4-BE49-F238E27FC236}">
                <a16:creationId xmlns:a16="http://schemas.microsoft.com/office/drawing/2014/main" id="{899E922B-2C99-5481-B253-ABA068BCA2C5}"/>
              </a:ext>
            </a:extLst>
          </p:cNvPr>
          <p:cNvPicPr>
            <a:picLocks noChangeAspect="1"/>
          </p:cNvPicPr>
          <p:nvPr/>
        </p:nvPicPr>
        <p:blipFill>
          <a:blip r:embed="rId5"/>
          <a:stretch>
            <a:fillRect/>
          </a:stretch>
        </p:blipFill>
        <p:spPr>
          <a:xfrm>
            <a:off x="1104297" y="3429000"/>
            <a:ext cx="762569" cy="796636"/>
          </a:xfrm>
          <a:prstGeom prst="rect">
            <a:avLst/>
          </a:prstGeom>
        </p:spPr>
      </p:pic>
      <p:pic>
        <p:nvPicPr>
          <p:cNvPr id="31" name="Picture 30">
            <a:extLst>
              <a:ext uri="{FF2B5EF4-FFF2-40B4-BE49-F238E27FC236}">
                <a16:creationId xmlns:a16="http://schemas.microsoft.com/office/drawing/2014/main" id="{9B15EF06-3AD3-08EE-8037-DF08254169C4}"/>
              </a:ext>
            </a:extLst>
          </p:cNvPr>
          <p:cNvPicPr>
            <a:picLocks noChangeAspect="1"/>
          </p:cNvPicPr>
          <p:nvPr/>
        </p:nvPicPr>
        <p:blipFill>
          <a:blip r:embed="rId6"/>
          <a:stretch>
            <a:fillRect/>
          </a:stretch>
        </p:blipFill>
        <p:spPr>
          <a:xfrm>
            <a:off x="1076490" y="4836167"/>
            <a:ext cx="633006" cy="851012"/>
          </a:xfrm>
          <a:prstGeom prst="rect">
            <a:avLst/>
          </a:prstGeom>
        </p:spPr>
      </p:pic>
      <p:pic>
        <p:nvPicPr>
          <p:cNvPr id="32" name="Picture 31">
            <a:extLst>
              <a:ext uri="{FF2B5EF4-FFF2-40B4-BE49-F238E27FC236}">
                <a16:creationId xmlns:a16="http://schemas.microsoft.com/office/drawing/2014/main" id="{5A459F15-3F54-109B-3E7E-22DD4B2FE9E0}"/>
              </a:ext>
            </a:extLst>
          </p:cNvPr>
          <p:cNvPicPr>
            <a:picLocks noChangeAspect="1"/>
          </p:cNvPicPr>
          <p:nvPr/>
        </p:nvPicPr>
        <p:blipFill>
          <a:blip r:embed="rId7"/>
          <a:stretch>
            <a:fillRect/>
          </a:stretch>
        </p:blipFill>
        <p:spPr>
          <a:xfrm>
            <a:off x="6279246" y="1939319"/>
            <a:ext cx="607987" cy="848419"/>
          </a:xfrm>
          <a:prstGeom prst="rect">
            <a:avLst/>
          </a:prstGeom>
        </p:spPr>
      </p:pic>
      <p:pic>
        <p:nvPicPr>
          <p:cNvPr id="33" name="Picture 32">
            <a:extLst>
              <a:ext uri="{FF2B5EF4-FFF2-40B4-BE49-F238E27FC236}">
                <a16:creationId xmlns:a16="http://schemas.microsoft.com/office/drawing/2014/main" id="{4C4E7D44-3DDD-14BD-C1C6-741C072AC31C}"/>
              </a:ext>
            </a:extLst>
          </p:cNvPr>
          <p:cNvPicPr>
            <a:picLocks noChangeAspect="1"/>
          </p:cNvPicPr>
          <p:nvPr/>
        </p:nvPicPr>
        <p:blipFill>
          <a:blip r:embed="rId8"/>
          <a:stretch>
            <a:fillRect/>
          </a:stretch>
        </p:blipFill>
        <p:spPr>
          <a:xfrm>
            <a:off x="6171186" y="3429000"/>
            <a:ext cx="767286" cy="585302"/>
          </a:xfrm>
          <a:prstGeom prst="rect">
            <a:avLst/>
          </a:prstGeom>
        </p:spPr>
      </p:pic>
      <p:pic>
        <p:nvPicPr>
          <p:cNvPr id="34" name="Picture 33">
            <a:extLst>
              <a:ext uri="{FF2B5EF4-FFF2-40B4-BE49-F238E27FC236}">
                <a16:creationId xmlns:a16="http://schemas.microsoft.com/office/drawing/2014/main" id="{3ABD7479-D0A6-ACAE-3781-30A91127C683}"/>
              </a:ext>
            </a:extLst>
          </p:cNvPr>
          <p:cNvPicPr>
            <a:picLocks noChangeAspect="1"/>
          </p:cNvPicPr>
          <p:nvPr/>
        </p:nvPicPr>
        <p:blipFill>
          <a:blip r:embed="rId9"/>
          <a:stretch>
            <a:fillRect/>
          </a:stretch>
        </p:blipFill>
        <p:spPr>
          <a:xfrm>
            <a:off x="6146945" y="4818095"/>
            <a:ext cx="860360" cy="621072"/>
          </a:xfrm>
          <a:prstGeom prst="rect">
            <a:avLst/>
          </a:prstGeom>
        </p:spPr>
      </p:pic>
      <p:sp>
        <p:nvSpPr>
          <p:cNvPr id="36" name="Text Placeholder 5">
            <a:extLst>
              <a:ext uri="{FF2B5EF4-FFF2-40B4-BE49-F238E27FC236}">
                <a16:creationId xmlns:a16="http://schemas.microsoft.com/office/drawing/2014/main" id="{0BA2E849-14FB-B43B-EEBA-93F98357496F}"/>
              </a:ext>
            </a:extLst>
          </p:cNvPr>
          <p:cNvSpPr txBox="1">
            <a:spLocks/>
          </p:cNvSpPr>
          <p:nvPr/>
        </p:nvSpPr>
        <p:spPr>
          <a:xfrm>
            <a:off x="2007152" y="4818095"/>
            <a:ext cx="3645630" cy="1423248"/>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SzPct val="100000"/>
              <a:buFontTx/>
              <a:buBlip>
                <a:blip r:embed="rId3"/>
              </a:buBlip>
              <a:defRPr sz="20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Wingdings" pitchFamily="2" charset="2"/>
              <a:buChar char="§"/>
              <a:defRPr sz="20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rgbClr val="00205B"/>
                </a:solidFill>
              </a:rPr>
              <a:t>Enhanced Integrations</a:t>
            </a:r>
          </a:p>
          <a:p>
            <a:pPr>
              <a:lnSpc>
                <a:spcPct val="100000"/>
              </a:lnSpc>
              <a:spcBef>
                <a:spcPts val="400"/>
              </a:spcBef>
              <a:buClr>
                <a:srgbClr val="FF8200"/>
              </a:buClr>
              <a:buFont typeface="Arial" panose="020B0604020202020204" pitchFamily="34" charset="0"/>
              <a:buChar char="•"/>
            </a:pPr>
            <a:r>
              <a:rPr lang="en-US" sz="1300" dirty="0">
                <a:solidFill>
                  <a:schemeClr val="tx1">
                    <a:lumMod val="50000"/>
                    <a:lumOff val="50000"/>
                  </a:schemeClr>
                </a:solidFill>
              </a:rPr>
              <a:t>Higher priority for integration enhancements</a:t>
            </a:r>
          </a:p>
          <a:p>
            <a:pPr>
              <a:lnSpc>
                <a:spcPct val="100000"/>
              </a:lnSpc>
              <a:spcBef>
                <a:spcPts val="400"/>
              </a:spcBef>
              <a:buClr>
                <a:srgbClr val="FF8200"/>
              </a:buClr>
              <a:buFont typeface="Arial" panose="020B0604020202020204" pitchFamily="34" charset="0"/>
              <a:buChar char="•"/>
            </a:pPr>
            <a:r>
              <a:rPr lang="en-US" sz="1300" dirty="0">
                <a:solidFill>
                  <a:schemeClr val="tx1">
                    <a:lumMod val="50000"/>
                    <a:lumOff val="50000"/>
                  </a:schemeClr>
                </a:solidFill>
              </a:rPr>
              <a:t>Focus on better member experience</a:t>
            </a:r>
          </a:p>
        </p:txBody>
      </p:sp>
    </p:spTree>
    <p:extLst>
      <p:ext uri="{BB962C8B-B14F-4D97-AF65-F5344CB8AC3E}">
        <p14:creationId xmlns:p14="http://schemas.microsoft.com/office/powerpoint/2010/main" val="373383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C05A45-B38F-42FD-FA42-CC585AEA0E9D}"/>
              </a:ext>
            </a:extLst>
          </p:cNvPr>
          <p:cNvSpPr>
            <a:spLocks noGrp="1"/>
          </p:cNvSpPr>
          <p:nvPr>
            <p:ph type="body" sz="quarter" idx="12"/>
          </p:nvPr>
        </p:nvSpPr>
        <p:spPr/>
        <p:txBody>
          <a:bodyPr>
            <a:normAutofit fontScale="47500" lnSpcReduction="20000"/>
          </a:bodyPr>
          <a:lstStyle/>
          <a:p>
            <a:r>
              <a:rPr lang="en-US" dirty="0"/>
              <a:t>How MetLife and Businessolver Work Together </a:t>
            </a:r>
          </a:p>
        </p:txBody>
      </p:sp>
    </p:spTree>
    <p:extLst>
      <p:ext uri="{BB962C8B-B14F-4D97-AF65-F5344CB8AC3E}">
        <p14:creationId xmlns:p14="http://schemas.microsoft.com/office/powerpoint/2010/main" val="1194035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8F0B4A4-3727-7919-737F-5D7ADECD15C5}"/>
              </a:ext>
            </a:extLst>
          </p:cNvPr>
          <p:cNvSpPr>
            <a:spLocks noGrp="1"/>
          </p:cNvSpPr>
          <p:nvPr>
            <p:ph type="body" sz="quarter" idx="13"/>
          </p:nvPr>
        </p:nvSpPr>
        <p:spPr/>
        <p:txBody>
          <a:bodyPr/>
          <a:lstStyle/>
          <a:p>
            <a:r>
              <a:rPr lang="en-US" dirty="0"/>
              <a:t>The Pinnacle Partners</a:t>
            </a:r>
          </a:p>
        </p:txBody>
      </p:sp>
      <p:sp>
        <p:nvSpPr>
          <p:cNvPr id="4" name="Subtitle 3">
            <a:extLst>
              <a:ext uri="{FF2B5EF4-FFF2-40B4-BE49-F238E27FC236}">
                <a16:creationId xmlns:a16="http://schemas.microsoft.com/office/drawing/2014/main" id="{29F401BE-DE21-EFE8-6D09-465D356F46A4}"/>
              </a:ext>
            </a:extLst>
          </p:cNvPr>
          <p:cNvSpPr>
            <a:spLocks noGrp="1"/>
          </p:cNvSpPr>
          <p:nvPr>
            <p:ph type="subTitle" idx="1"/>
          </p:nvPr>
        </p:nvSpPr>
        <p:spPr/>
        <p:txBody>
          <a:bodyPr/>
          <a:lstStyle/>
          <a:p>
            <a:r>
              <a:rPr lang="en-US" dirty="0"/>
              <a:t>MetLife is a “Preferred” Voluntary Benefits Carrier</a:t>
            </a:r>
          </a:p>
        </p:txBody>
      </p:sp>
      <p:sp>
        <p:nvSpPr>
          <p:cNvPr id="5" name="Text Placeholder 3">
            <a:extLst>
              <a:ext uri="{FF2B5EF4-FFF2-40B4-BE49-F238E27FC236}">
                <a16:creationId xmlns:a16="http://schemas.microsoft.com/office/drawing/2014/main" id="{BD0697F2-6D0F-576B-F4B4-10DEBDAB9F47}"/>
              </a:ext>
            </a:extLst>
          </p:cNvPr>
          <p:cNvSpPr txBox="1">
            <a:spLocks/>
          </p:cNvSpPr>
          <p:nvPr/>
        </p:nvSpPr>
        <p:spPr>
          <a:xfrm>
            <a:off x="827535" y="1651820"/>
            <a:ext cx="9447175" cy="4455470"/>
          </a:xfrm>
          <a:prstGeom prst="rect">
            <a:avLst/>
          </a:prstGeom>
        </p:spPr>
        <p:txBody>
          <a:bodyPr vert="horz" lIns="91440" tIns="45720" rIns="91440" bIns="45720" rtlCol="0" anchor="t">
            <a:normAutofit fontScale="92500" lnSpcReduction="10000"/>
          </a:bodyPr>
          <a:lstStyle>
            <a:lvl1pPr marL="0" indent="0" algn="l" defTabSz="457200" rtl="0" eaLnBrk="1" latinLnBrk="0" hangingPunct="1">
              <a:spcBef>
                <a:spcPct val="20000"/>
              </a:spcBef>
              <a:buSzPct val="100000"/>
              <a:buFontTx/>
              <a:buNone/>
              <a:defRPr sz="1800" b="0" kern="1200">
                <a:solidFill>
                  <a:schemeClr val="tx2"/>
                </a:solidFill>
                <a:latin typeface="Open Sans"/>
                <a:ea typeface="+mn-ea"/>
                <a:cs typeface="Open Sans"/>
              </a:defRPr>
            </a:lvl1pPr>
            <a:lvl2pPr marL="742950" indent="-285750" algn="l" defTabSz="457200" rtl="0" eaLnBrk="1" latinLnBrk="0" hangingPunct="1">
              <a:spcBef>
                <a:spcPct val="20000"/>
              </a:spcBef>
              <a:buClr>
                <a:schemeClr val="accent2"/>
              </a:buClr>
              <a:buSzPct val="100000"/>
              <a:buFont typeface="Arial" panose="020B0604020202020204" pitchFamily="34" charset="0"/>
              <a:buChar char="•"/>
              <a:defRPr sz="1600" kern="1200">
                <a:solidFill>
                  <a:schemeClr val="tx1"/>
                </a:solidFill>
                <a:latin typeface="Open Sans"/>
                <a:ea typeface="+mn-ea"/>
                <a:cs typeface="Open Sans"/>
              </a:defRPr>
            </a:lvl2pPr>
            <a:lvl3pPr marL="1200150" indent="-285750" algn="l" defTabSz="457200" rtl="0" eaLnBrk="1" latinLnBrk="0" hangingPunct="1">
              <a:spcBef>
                <a:spcPct val="20000"/>
              </a:spcBef>
              <a:buClr>
                <a:schemeClr val="accent2"/>
              </a:buClr>
              <a:buSzPct val="100000"/>
              <a:buFont typeface="Arial" panose="020B0604020202020204" pitchFamily="34" charset="0"/>
              <a:buChar char="•"/>
              <a:defRPr sz="1600" kern="1200">
                <a:solidFill>
                  <a:schemeClr val="tx1"/>
                </a:solidFill>
                <a:latin typeface="Open Sans"/>
                <a:ea typeface="+mn-ea"/>
                <a:cs typeface="Open Sans"/>
              </a:defRPr>
            </a:lvl3pPr>
            <a:lvl4pPr marL="1714500" indent="-342900" algn="l" defTabSz="457200" rtl="0" eaLnBrk="1" latinLnBrk="0" hangingPunct="1">
              <a:spcBef>
                <a:spcPct val="20000"/>
              </a:spcBef>
              <a:buClr>
                <a:schemeClr val="accent2"/>
              </a:buClr>
              <a:buSzPct val="100000"/>
              <a:buFont typeface="+mj-lt"/>
              <a:buAutoNum type="arabicPeriod"/>
              <a:defRPr sz="1600" kern="1200">
                <a:solidFill>
                  <a:schemeClr val="tx1"/>
                </a:solidFill>
                <a:latin typeface="Open Sans"/>
                <a:ea typeface="+mn-ea"/>
                <a:cs typeface="Open Sans"/>
              </a:defRPr>
            </a:lvl4pPr>
            <a:lvl5pPr marL="2057400" indent="-228600" algn="l" defTabSz="457200" rtl="0" eaLnBrk="1" latinLnBrk="0" hangingPunct="1">
              <a:spcBef>
                <a:spcPct val="20000"/>
              </a:spcBef>
              <a:buClr>
                <a:schemeClr val="accent2"/>
              </a:buClr>
              <a:buSzPct val="100000"/>
              <a:buFont typeface="Arial" panose="020B0604020202020204" pitchFamily="34" charset="0"/>
              <a:buChar char="•"/>
              <a:defRPr sz="16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US" sz="1600" b="1"/>
              <a:t>As a carrier with the highest Pinnacle level relationship with Businessolver, MetLife represents the voluntary benefits carriers that provide the BEST integrated client and member experience!</a:t>
            </a:r>
            <a:endParaRPr lang="en-US" sz="1600"/>
          </a:p>
          <a:p>
            <a:pPr>
              <a:lnSpc>
                <a:spcPct val="120000"/>
              </a:lnSpc>
            </a:pPr>
            <a:r>
              <a:rPr lang="en-US" sz="1600"/>
              <a:t>Together, the partnership between Businessolver and MetLife includes flexible designs, administration and value-added services. This helps ensure clients have a seamless customer experience.</a:t>
            </a:r>
          </a:p>
          <a:p>
            <a:pPr marL="800100" lvl="2" indent="0">
              <a:lnSpc>
                <a:spcPct val="120000"/>
              </a:lnSpc>
              <a:buFont typeface="Arial" panose="020B0604020202020204" pitchFamily="34" charset="0"/>
              <a:buNone/>
            </a:pPr>
            <a:endParaRPr lang="en-US" b="1">
              <a:solidFill>
                <a:srgbClr val="F5821F"/>
              </a:solidFill>
            </a:endParaRPr>
          </a:p>
          <a:p>
            <a:pPr marL="800100" lvl="2" indent="0">
              <a:lnSpc>
                <a:spcPct val="120000"/>
              </a:lnSpc>
              <a:buFont typeface="Arial" panose="020B0604020202020204" pitchFamily="34" charset="0"/>
              <a:buNone/>
            </a:pPr>
            <a:endParaRPr lang="en-US" b="1">
              <a:solidFill>
                <a:srgbClr val="F5821F"/>
              </a:solidFill>
            </a:endParaRPr>
          </a:p>
          <a:p>
            <a:pPr marL="800100" lvl="2" indent="0">
              <a:lnSpc>
                <a:spcPct val="120000"/>
              </a:lnSpc>
              <a:buFont typeface="Arial" panose="020B0604020202020204" pitchFamily="34" charset="0"/>
              <a:buNone/>
            </a:pPr>
            <a:r>
              <a:rPr lang="en-US" b="1">
                <a:solidFill>
                  <a:srgbClr val="F5821F"/>
                </a:solidFill>
              </a:rPr>
              <a:t>Flexible</a:t>
            </a:r>
            <a:r>
              <a:rPr lang="en-US">
                <a:solidFill>
                  <a:srgbClr val="F5821F"/>
                </a:solidFill>
              </a:rPr>
              <a:t>: </a:t>
            </a:r>
            <a:r>
              <a:rPr lang="en-US"/>
              <a:t>Leverage technology to offer seamless integration of flexible, innovative products and services within the Benefitsolver platform.</a:t>
            </a:r>
          </a:p>
          <a:p>
            <a:pPr marL="800100" lvl="2" indent="0">
              <a:lnSpc>
                <a:spcPct val="120000"/>
              </a:lnSpc>
              <a:buFont typeface="Arial" panose="020B0604020202020204" pitchFamily="34" charset="0"/>
              <a:buNone/>
            </a:pPr>
            <a:br>
              <a:rPr lang="en-US" sz="1050" b="1"/>
            </a:br>
            <a:r>
              <a:rPr lang="en-US" b="1">
                <a:solidFill>
                  <a:srgbClr val="F5821F"/>
                </a:solidFill>
              </a:rPr>
              <a:t>Service</a:t>
            </a:r>
            <a:r>
              <a:rPr lang="en-US">
                <a:solidFill>
                  <a:srgbClr val="F5821F"/>
                </a:solidFill>
              </a:rPr>
              <a:t>: </a:t>
            </a:r>
            <a:r>
              <a:rPr lang="en-US"/>
              <a:t>Maximize favorable benefits and enrollment experiences for employers and employees, with a dedicated service team to ensure all goes smoothly, end-to-end.</a:t>
            </a:r>
          </a:p>
          <a:p>
            <a:pPr marL="800100" lvl="2" indent="0">
              <a:lnSpc>
                <a:spcPct val="120000"/>
              </a:lnSpc>
              <a:buFont typeface="Arial" panose="020B0604020202020204" pitchFamily="34" charset="0"/>
              <a:buNone/>
            </a:pPr>
            <a:endParaRPr lang="en-US" sz="600" b="1"/>
          </a:p>
          <a:p>
            <a:pPr marL="800100" lvl="2" indent="0">
              <a:lnSpc>
                <a:spcPct val="120000"/>
              </a:lnSpc>
              <a:buFont typeface="Arial" panose="020B0604020202020204" pitchFamily="34" charset="0"/>
              <a:buNone/>
            </a:pPr>
            <a:r>
              <a:rPr lang="en-US" b="1">
                <a:solidFill>
                  <a:srgbClr val="F5821F"/>
                </a:solidFill>
              </a:rPr>
              <a:t>Innovation</a:t>
            </a:r>
            <a:r>
              <a:rPr lang="en-US">
                <a:solidFill>
                  <a:srgbClr val="F5821F"/>
                </a:solidFill>
              </a:rPr>
              <a:t>: </a:t>
            </a:r>
            <a:r>
              <a:rPr lang="en-US"/>
              <a:t>Continued innovation</a:t>
            </a:r>
            <a:r>
              <a:rPr lang="en-US" strike="sngStrike"/>
              <a:t> </a:t>
            </a:r>
            <a:r>
              <a:rPr lang="en-US"/>
              <a:t>to deliver to a comprehensive solution and voluntary products based in data-driven outcomes. </a:t>
            </a:r>
          </a:p>
          <a:p>
            <a:pPr marL="800100" lvl="2" indent="0">
              <a:lnSpc>
                <a:spcPct val="120000"/>
              </a:lnSpc>
              <a:buFont typeface="Arial" panose="020B0604020202020204" pitchFamily="34" charset="0"/>
              <a:buNone/>
            </a:pPr>
            <a:r>
              <a:rPr lang="en-US" sz="1500" b="1">
                <a:solidFill>
                  <a:srgbClr val="F5821F"/>
                </a:solidFill>
              </a:rPr>
              <a:t>Commitment and collaboration: </a:t>
            </a:r>
            <a:r>
              <a:rPr lang="en-US" sz="1500"/>
              <a:t>Drive employee education and engagement through MyChoice and Sofia, to ensure employees have the benefits that best suit their needs. </a:t>
            </a:r>
          </a:p>
          <a:p>
            <a:pPr marL="800100" lvl="2" indent="0">
              <a:lnSpc>
                <a:spcPct val="120000"/>
              </a:lnSpc>
              <a:buFont typeface="Arial" panose="020B0604020202020204" pitchFamily="34" charset="0"/>
              <a:buNone/>
            </a:pPr>
            <a:endParaRPr lang="en-US"/>
          </a:p>
          <a:p>
            <a:endParaRPr lang="en-US" dirty="0"/>
          </a:p>
        </p:txBody>
      </p:sp>
      <p:pic>
        <p:nvPicPr>
          <p:cNvPr id="6" name="Picture 5">
            <a:extLst>
              <a:ext uri="{FF2B5EF4-FFF2-40B4-BE49-F238E27FC236}">
                <a16:creationId xmlns:a16="http://schemas.microsoft.com/office/drawing/2014/main" id="{694BA948-AFAF-10C2-6337-CABB3701F6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290984" y="370779"/>
            <a:ext cx="2323832" cy="525159"/>
          </a:xfrm>
          <a:prstGeom prst="rect">
            <a:avLst/>
          </a:prstGeom>
        </p:spPr>
      </p:pic>
    </p:spTree>
    <p:extLst>
      <p:ext uri="{BB962C8B-B14F-4D97-AF65-F5344CB8AC3E}">
        <p14:creationId xmlns:p14="http://schemas.microsoft.com/office/powerpoint/2010/main" val="2352976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B84B0B-829C-2359-6085-B58489EAD98D}"/>
              </a:ext>
            </a:extLst>
          </p:cNvPr>
          <p:cNvSpPr>
            <a:spLocks noGrp="1"/>
          </p:cNvSpPr>
          <p:nvPr>
            <p:ph type="body" sz="quarter" idx="13"/>
          </p:nvPr>
        </p:nvSpPr>
        <p:spPr/>
        <p:txBody>
          <a:bodyPr/>
          <a:lstStyle/>
          <a:p>
            <a:r>
              <a:rPr lang="en-US" dirty="0"/>
              <a:t>Products Supported on Benefitsolver</a:t>
            </a:r>
          </a:p>
        </p:txBody>
      </p:sp>
      <p:sp>
        <p:nvSpPr>
          <p:cNvPr id="5" name="Text Placeholder 2">
            <a:extLst>
              <a:ext uri="{FF2B5EF4-FFF2-40B4-BE49-F238E27FC236}">
                <a16:creationId xmlns:a16="http://schemas.microsoft.com/office/drawing/2014/main" id="{6B02138D-5345-EFF7-20B6-C2D6E77D6C30}"/>
              </a:ext>
            </a:extLst>
          </p:cNvPr>
          <p:cNvSpPr txBox="1">
            <a:spLocks/>
          </p:cNvSpPr>
          <p:nvPr/>
        </p:nvSpPr>
        <p:spPr>
          <a:xfrm>
            <a:off x="1325119" y="1154831"/>
            <a:ext cx="1596688" cy="461716"/>
          </a:xfrm>
          <a:prstGeom prst="rect">
            <a:avLst/>
          </a:prstGeom>
        </p:spPr>
        <p:txBody>
          <a:bodyPr>
            <a:normAutofit/>
          </a:bodyPr>
          <a:lstStyle>
            <a:lvl1pPr marL="0" indent="0" algn="l" defTabSz="457200" rtl="0" eaLnBrk="1" latinLnBrk="0" hangingPunct="1">
              <a:spcBef>
                <a:spcPct val="20000"/>
              </a:spcBef>
              <a:buSzPct val="100000"/>
              <a:buFontTx/>
              <a:buNone/>
              <a:defRPr sz="1800" b="0" kern="1200">
                <a:solidFill>
                  <a:schemeClr val="tx2"/>
                </a:solidFill>
                <a:latin typeface="Open Sans"/>
                <a:ea typeface="+mn-ea"/>
                <a:cs typeface="Open Sans"/>
              </a:defRPr>
            </a:lvl1pPr>
            <a:lvl2pPr marL="742950" indent="-285750" algn="l" defTabSz="457200" rtl="0" eaLnBrk="1" latinLnBrk="0" hangingPunct="1">
              <a:spcBef>
                <a:spcPct val="20000"/>
              </a:spcBef>
              <a:buClr>
                <a:schemeClr val="accent2"/>
              </a:buClr>
              <a:buSzPct val="100000"/>
              <a:buFont typeface="Arial" panose="020B0604020202020204" pitchFamily="34" charset="0"/>
              <a:buChar char="•"/>
              <a:defRPr sz="1600" kern="1200">
                <a:solidFill>
                  <a:schemeClr val="tx1"/>
                </a:solidFill>
                <a:latin typeface="Open Sans"/>
                <a:ea typeface="+mn-ea"/>
                <a:cs typeface="Open Sans"/>
              </a:defRPr>
            </a:lvl2pPr>
            <a:lvl3pPr marL="1200150" indent="-285750" algn="l" defTabSz="457200" rtl="0" eaLnBrk="1" latinLnBrk="0" hangingPunct="1">
              <a:spcBef>
                <a:spcPct val="20000"/>
              </a:spcBef>
              <a:buClr>
                <a:schemeClr val="accent2"/>
              </a:buClr>
              <a:buSzPct val="100000"/>
              <a:buFont typeface="Arial" panose="020B0604020202020204" pitchFamily="34" charset="0"/>
              <a:buChar char="•"/>
              <a:defRPr sz="1600" kern="1200">
                <a:solidFill>
                  <a:schemeClr val="tx1"/>
                </a:solidFill>
                <a:latin typeface="Open Sans"/>
                <a:ea typeface="+mn-ea"/>
                <a:cs typeface="Open Sans"/>
              </a:defRPr>
            </a:lvl3pPr>
            <a:lvl4pPr marL="1714500" indent="-342900" algn="l" defTabSz="457200" rtl="0" eaLnBrk="1" latinLnBrk="0" hangingPunct="1">
              <a:spcBef>
                <a:spcPct val="20000"/>
              </a:spcBef>
              <a:buClr>
                <a:schemeClr val="accent2"/>
              </a:buClr>
              <a:buSzPct val="100000"/>
              <a:buFont typeface="+mj-lt"/>
              <a:buAutoNum type="arabicPeriod"/>
              <a:defRPr sz="1600" kern="1200">
                <a:solidFill>
                  <a:schemeClr val="tx1"/>
                </a:solidFill>
                <a:latin typeface="Open Sans"/>
                <a:ea typeface="+mn-ea"/>
                <a:cs typeface="Open Sans"/>
              </a:defRPr>
            </a:lvl4pPr>
            <a:lvl5pPr marL="2057400" indent="-228600" algn="l" defTabSz="457200" rtl="0" eaLnBrk="1" latinLnBrk="0" hangingPunct="1">
              <a:spcBef>
                <a:spcPct val="20000"/>
              </a:spcBef>
              <a:buClr>
                <a:schemeClr val="accent2"/>
              </a:buClr>
              <a:buSzPct val="100000"/>
              <a:buFont typeface="Arial" panose="020B0604020202020204" pitchFamily="34" charset="0"/>
              <a:buChar char="•"/>
              <a:defRPr sz="16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600">
                <a:solidFill>
                  <a:srgbClr val="F5821F"/>
                </a:solidFill>
              </a:rPr>
              <a:t>Hosted On</a:t>
            </a:r>
            <a:endParaRPr lang="en-US" sz="1600" dirty="0">
              <a:solidFill>
                <a:srgbClr val="F5821F"/>
              </a:solidFill>
            </a:endParaRPr>
          </a:p>
        </p:txBody>
      </p:sp>
      <p:sp>
        <p:nvSpPr>
          <p:cNvPr id="6" name="TextBox 5">
            <a:extLst>
              <a:ext uri="{FF2B5EF4-FFF2-40B4-BE49-F238E27FC236}">
                <a16:creationId xmlns:a16="http://schemas.microsoft.com/office/drawing/2014/main" id="{E565C15E-6D1D-4509-AA2F-E58104A5B53F}"/>
              </a:ext>
            </a:extLst>
          </p:cNvPr>
          <p:cNvSpPr txBox="1"/>
          <p:nvPr/>
        </p:nvSpPr>
        <p:spPr>
          <a:xfrm>
            <a:off x="3829199" y="1154831"/>
            <a:ext cx="3131982" cy="2677656"/>
          </a:xfrm>
          <a:prstGeom prst="rect">
            <a:avLst/>
          </a:prstGeom>
          <a:noFill/>
        </p:spPr>
        <p:txBody>
          <a:bodyPr wrap="square" rtlCol="0" anchor="t">
            <a:spAutoFit/>
          </a:bodyPr>
          <a:lstStyle/>
          <a:p>
            <a:pPr marL="285750" indent="-285750">
              <a:buFont typeface="Arial"/>
              <a:buChar char="•"/>
            </a:pPr>
            <a:r>
              <a:rPr lang="en-US" sz="1400" dirty="0">
                <a:latin typeface="Open Sans" panose="020B0606030504020204" pitchFamily="34" charset="0"/>
                <a:ea typeface="Open Sans" panose="020B0606030504020204" pitchFamily="34" charset="0"/>
                <a:cs typeface="Open Sans" panose="020B0606030504020204" pitchFamily="34" charset="0"/>
              </a:rPr>
              <a:t>Dental    </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a:buChar char="•"/>
            </a:pPr>
            <a:r>
              <a:rPr lang="en-US" sz="1400" dirty="0">
                <a:latin typeface="Open Sans" panose="020B0606030504020204" pitchFamily="34" charset="0"/>
                <a:ea typeface="Open Sans" panose="020B0606030504020204" pitchFamily="34" charset="0"/>
                <a:cs typeface="Open Sans" panose="020B0606030504020204" pitchFamily="34" charset="0"/>
              </a:rPr>
              <a:t>Vision  </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a:buChar char="•"/>
            </a:pPr>
            <a:r>
              <a:rPr lang="en-US" sz="1400" dirty="0">
                <a:latin typeface="Open Sans" panose="020B0606030504020204" pitchFamily="34" charset="0"/>
                <a:ea typeface="Open Sans" panose="020B0606030504020204" pitchFamily="34" charset="0"/>
                <a:cs typeface="Open Sans" panose="020B0606030504020204" pitchFamily="34" charset="0"/>
              </a:rPr>
              <a:t>Short Term Disability   </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a:buChar char="•"/>
            </a:pPr>
            <a:r>
              <a:rPr lang="en-US" sz="1400" dirty="0">
                <a:latin typeface="Open Sans" panose="020B0606030504020204" pitchFamily="34" charset="0"/>
                <a:ea typeface="Open Sans" panose="020B0606030504020204" pitchFamily="34" charset="0"/>
                <a:cs typeface="Open Sans" panose="020B0606030504020204" pitchFamily="34" charset="0"/>
              </a:rPr>
              <a:t>Long Term Disability  </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a:buChar char="•"/>
            </a:pPr>
            <a:r>
              <a:rPr lang="en-US" sz="1400" dirty="0">
                <a:latin typeface="Open Sans" panose="020B0606030504020204" pitchFamily="34" charset="0"/>
                <a:ea typeface="Open Sans" panose="020B0606030504020204" pitchFamily="34" charset="0"/>
                <a:cs typeface="Open Sans" panose="020B0606030504020204" pitchFamily="34" charset="0"/>
              </a:rPr>
              <a:t>Basic Life  </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a:buChar char="•"/>
            </a:pPr>
            <a:r>
              <a:rPr lang="en-US" sz="1400" dirty="0">
                <a:latin typeface="Open Sans" panose="020B0606030504020204" pitchFamily="34" charset="0"/>
                <a:ea typeface="Open Sans" panose="020B0606030504020204" pitchFamily="34" charset="0"/>
                <a:cs typeface="Open Sans" panose="020B0606030504020204" pitchFamily="34" charset="0"/>
              </a:rPr>
              <a:t>Basic AD&amp;D   </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a:buChar char="•"/>
            </a:pPr>
            <a:r>
              <a:rPr lang="en-US" sz="1400" dirty="0">
                <a:latin typeface="Open Sans" panose="020B0606030504020204" pitchFamily="34" charset="0"/>
                <a:ea typeface="Open Sans" panose="020B0606030504020204" pitchFamily="34" charset="0"/>
                <a:cs typeface="Open Sans" panose="020B0606030504020204" pitchFamily="34" charset="0"/>
              </a:rPr>
              <a:t>Dependent Basic Life  </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a:buChar char="•"/>
            </a:pPr>
            <a:r>
              <a:rPr lang="en-US" sz="1400" dirty="0">
                <a:latin typeface="Open Sans" panose="020B0606030504020204" pitchFamily="34" charset="0"/>
                <a:ea typeface="Open Sans" panose="020B0606030504020204" pitchFamily="34" charset="0"/>
                <a:cs typeface="Open Sans" panose="020B0606030504020204" pitchFamily="34" charset="0"/>
              </a:rPr>
              <a:t>Optional Life  </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a:buChar char="•"/>
            </a:pPr>
            <a:r>
              <a:rPr lang="en-US" sz="1400" dirty="0">
                <a:latin typeface="Open Sans" panose="020B0606030504020204" pitchFamily="34" charset="0"/>
                <a:ea typeface="Open Sans" panose="020B0606030504020204" pitchFamily="34" charset="0"/>
                <a:cs typeface="Open Sans" panose="020B0606030504020204" pitchFamily="34" charset="0"/>
              </a:rPr>
              <a:t>Optional AD&amp;D  </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a:buChar char="•"/>
            </a:pPr>
            <a:r>
              <a:rPr lang="en-US" sz="1400" dirty="0">
                <a:latin typeface="Open Sans" panose="020B0606030504020204" pitchFamily="34" charset="0"/>
                <a:ea typeface="Open Sans" panose="020B0606030504020204" pitchFamily="34" charset="0"/>
                <a:cs typeface="Open Sans" panose="020B0606030504020204" pitchFamily="34" charset="0"/>
              </a:rPr>
              <a:t>Spouse Optional Life </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a:buChar char="•"/>
            </a:pPr>
            <a:r>
              <a:rPr lang="en-US" sz="1400" dirty="0">
                <a:latin typeface="Open Sans" panose="020B0606030504020204" pitchFamily="34" charset="0"/>
                <a:ea typeface="Open Sans" panose="020B0606030504020204" pitchFamily="34" charset="0"/>
                <a:cs typeface="Open Sans" panose="020B0606030504020204" pitchFamily="34" charset="0"/>
              </a:rPr>
              <a:t>Spouse Optional AD&amp;D  </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a:buChar char="•"/>
            </a:pPr>
            <a:r>
              <a:rPr lang="en-US" sz="1400" dirty="0">
                <a:latin typeface="Open Sans" panose="020B0606030504020204" pitchFamily="34" charset="0"/>
                <a:ea typeface="Open Sans" panose="020B0606030504020204" pitchFamily="34" charset="0"/>
                <a:cs typeface="Open Sans" panose="020B0606030504020204" pitchFamily="34" charset="0"/>
              </a:rPr>
              <a:t>Child Optional Life  </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ext Placeholder 2">
            <a:extLst>
              <a:ext uri="{FF2B5EF4-FFF2-40B4-BE49-F238E27FC236}">
                <a16:creationId xmlns:a16="http://schemas.microsoft.com/office/drawing/2014/main" id="{0B6566FC-222D-B906-1034-8ECD417E93BB}"/>
              </a:ext>
            </a:extLst>
          </p:cNvPr>
          <p:cNvSpPr txBox="1">
            <a:spLocks/>
          </p:cNvSpPr>
          <p:nvPr/>
        </p:nvSpPr>
        <p:spPr>
          <a:xfrm>
            <a:off x="761646" y="4646465"/>
            <a:ext cx="2982464" cy="62107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i="0" kern="1200" baseline="0">
                <a:solidFill>
                  <a:srgbClr val="009BC7"/>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rgbClr val="F5821F"/>
                </a:solidFill>
              </a:rPr>
              <a:t>Available Through Additional Integrations</a:t>
            </a:r>
          </a:p>
        </p:txBody>
      </p:sp>
      <p:sp>
        <p:nvSpPr>
          <p:cNvPr id="8" name="Rectangle 7">
            <a:extLst>
              <a:ext uri="{FF2B5EF4-FFF2-40B4-BE49-F238E27FC236}">
                <a16:creationId xmlns:a16="http://schemas.microsoft.com/office/drawing/2014/main" id="{11945386-A3A0-BDF9-776C-035CAECACC01}"/>
              </a:ext>
            </a:extLst>
          </p:cNvPr>
          <p:cNvSpPr/>
          <p:nvPr/>
        </p:nvSpPr>
        <p:spPr>
          <a:xfrm>
            <a:off x="3829199" y="4646465"/>
            <a:ext cx="5539993" cy="1169551"/>
          </a:xfrm>
          <a:prstGeom prst="rect">
            <a:avLst/>
          </a:prstGeom>
        </p:spPr>
        <p:txBody>
          <a:bodyPr wrap="square" anchor="t">
            <a:spAutoFit/>
          </a:bodyPr>
          <a:lstStyle/>
          <a:p>
            <a:pPr marL="285750" indent="-285750">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Auto &amp; Home Insurance </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Pet Insurance </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Group Universal Life </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Group Variable Universal Life </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FMLA / NY Paid Leave </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descr="A picture containing food, drawing, light&#10;&#10;Description automatically generated">
            <a:extLst>
              <a:ext uri="{FF2B5EF4-FFF2-40B4-BE49-F238E27FC236}">
                <a16:creationId xmlns:a16="http://schemas.microsoft.com/office/drawing/2014/main" id="{C36C73CD-6BE2-2D94-7CBC-3304EDE143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685" y="1377511"/>
            <a:ext cx="2390364" cy="478073"/>
          </a:xfrm>
          <a:prstGeom prst="rect">
            <a:avLst/>
          </a:prstGeom>
        </p:spPr>
      </p:pic>
      <p:cxnSp>
        <p:nvCxnSpPr>
          <p:cNvPr id="10" name="Straight Connector 9">
            <a:extLst>
              <a:ext uri="{FF2B5EF4-FFF2-40B4-BE49-F238E27FC236}">
                <a16:creationId xmlns:a16="http://schemas.microsoft.com/office/drawing/2014/main" id="{20B91E8B-3D05-DDC1-B7FE-6E620E8165C3}"/>
              </a:ext>
            </a:extLst>
          </p:cNvPr>
          <p:cNvCxnSpPr/>
          <p:nvPr/>
        </p:nvCxnSpPr>
        <p:spPr>
          <a:xfrm>
            <a:off x="827536" y="4287022"/>
            <a:ext cx="10762840" cy="0"/>
          </a:xfrm>
          <a:prstGeom prst="line">
            <a:avLst/>
          </a:prstGeom>
          <a:ln w="19050">
            <a:solidFill>
              <a:srgbClr val="2AA1CA"/>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06DABD5-6B0F-5BAD-5772-29837E1C5BFE}"/>
              </a:ext>
            </a:extLst>
          </p:cNvPr>
          <p:cNvSpPr txBox="1"/>
          <p:nvPr/>
        </p:nvSpPr>
        <p:spPr>
          <a:xfrm>
            <a:off x="7179277" y="1154831"/>
            <a:ext cx="3946407" cy="2893100"/>
          </a:xfrm>
          <a:prstGeom prst="rect">
            <a:avLst/>
          </a:prstGeom>
          <a:noFill/>
        </p:spPr>
        <p:txBody>
          <a:bodyPr wrap="square" rtlCol="0" anchor="t">
            <a:spAutoFit/>
          </a:bodyPr>
          <a:lstStyle/>
          <a:p>
            <a:pPr marL="285750" indent="-285750">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Child Optional AD&amp;D  </a:t>
            </a:r>
          </a:p>
          <a:p>
            <a:pPr marL="285750" indent="-285750">
              <a:buFont typeface="Arial"/>
              <a:buChar char="•"/>
            </a:pPr>
            <a:r>
              <a:rPr lang="en-US" sz="1400" dirty="0">
                <a:latin typeface="Open Sans" panose="020B0606030504020204" pitchFamily="34" charset="0"/>
                <a:ea typeface="Open Sans" panose="020B0606030504020204" pitchFamily="34" charset="0"/>
                <a:cs typeface="Open Sans" panose="020B0606030504020204" pitchFamily="34" charset="0"/>
              </a:rPr>
              <a:t>Legal</a:t>
            </a:r>
          </a:p>
          <a:p>
            <a:pPr marL="285750" indent="-285750">
              <a:buFont typeface="Arial"/>
              <a:buChar char="•"/>
            </a:pPr>
            <a:r>
              <a:rPr lang="en-US" sz="1400" dirty="0">
                <a:latin typeface="Open Sans" panose="020B0606030504020204" pitchFamily="34" charset="0"/>
                <a:ea typeface="Open Sans" panose="020B0606030504020204" pitchFamily="34" charset="0"/>
                <a:cs typeface="Open Sans" panose="020B0606030504020204" pitchFamily="34" charset="0"/>
              </a:rPr>
              <a:t>Identity and Fraud Protection powered by Aura</a:t>
            </a:r>
          </a:p>
          <a:p>
            <a:pPr marL="285750" indent="-285750">
              <a:buFont typeface="Arial"/>
              <a:buChar char="•"/>
            </a:pPr>
            <a:r>
              <a:rPr lang="en-US" sz="1400" dirty="0">
                <a:latin typeface="Open Sans" panose="020B0606030504020204" pitchFamily="34" charset="0"/>
                <a:ea typeface="Open Sans" panose="020B0606030504020204" pitchFamily="34" charset="0"/>
                <a:cs typeface="Open Sans" panose="020B0606030504020204" pitchFamily="34" charset="0"/>
              </a:rPr>
              <a:t>Accident Insurance </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a:buChar char="•"/>
            </a:pPr>
            <a:r>
              <a:rPr lang="en-US" sz="1400" dirty="0">
                <a:latin typeface="Open Sans" panose="020B0606030504020204" pitchFamily="34" charset="0"/>
                <a:ea typeface="Open Sans" panose="020B0606030504020204" pitchFamily="34" charset="0"/>
                <a:cs typeface="Open Sans" panose="020B0606030504020204" pitchFamily="34" charset="0"/>
              </a:rPr>
              <a:t>Hospital Indemnity </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a:buChar char="•"/>
            </a:pPr>
            <a:r>
              <a:rPr lang="en-US" sz="1400" dirty="0">
                <a:latin typeface="Open Sans" panose="020B0606030504020204" pitchFamily="34" charset="0"/>
                <a:ea typeface="Open Sans" panose="020B0606030504020204" pitchFamily="34" charset="0"/>
                <a:cs typeface="Open Sans" panose="020B0606030504020204" pitchFamily="34" charset="0"/>
              </a:rPr>
              <a:t>Critical Illness (Attained Age) </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a:buChar char="•"/>
            </a:pPr>
            <a:r>
              <a:rPr lang="en-US" sz="1400" dirty="0">
                <a:latin typeface="Open Sans" panose="020B0606030504020204" pitchFamily="34" charset="0"/>
                <a:ea typeface="Open Sans" panose="020B0606030504020204" pitchFamily="34" charset="0"/>
                <a:cs typeface="Open Sans" panose="020B0606030504020204" pitchFamily="34" charset="0"/>
              </a:rPr>
              <a:t>Dependent Critical Illness Attained Age </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a:buChar char="•"/>
            </a:pPr>
            <a:r>
              <a:rPr lang="en-US" sz="1400" dirty="0">
                <a:latin typeface="Open Sans" panose="020B0606030504020204" pitchFamily="34" charset="0"/>
                <a:ea typeface="Open Sans" panose="020B0606030504020204" pitchFamily="34" charset="0"/>
                <a:cs typeface="Open Sans" panose="020B0606030504020204" pitchFamily="34" charset="0"/>
              </a:rPr>
              <a:t>Critical Illness Level Funded </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a:buChar char="•"/>
            </a:pPr>
            <a:r>
              <a:rPr lang="en-US" sz="1400" dirty="0">
                <a:latin typeface="Open Sans" panose="020B0606030504020204" pitchFamily="34" charset="0"/>
                <a:ea typeface="Open Sans" panose="020B0606030504020204" pitchFamily="34" charset="0"/>
                <a:cs typeface="Open Sans" panose="020B0606030504020204" pitchFamily="34" charset="0"/>
              </a:rPr>
              <a:t>Dependent Critical Illness Level Funded </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a:buChar char="•"/>
            </a:pPr>
            <a:r>
              <a:rPr lang="en-US" sz="1400" dirty="0">
                <a:latin typeface="Open Sans" panose="020B0606030504020204" pitchFamily="34" charset="0"/>
                <a:ea typeface="Open Sans" panose="020B0606030504020204" pitchFamily="34" charset="0"/>
                <a:cs typeface="Open Sans" panose="020B0606030504020204" pitchFamily="34" charset="0"/>
              </a:rPr>
              <a:t>Cancer Insurance </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a:buChar char="•"/>
            </a:pPr>
            <a:r>
              <a:rPr lang="en-US" sz="1400" dirty="0">
                <a:latin typeface="Open Sans" panose="020B0606030504020204" pitchFamily="34" charset="0"/>
                <a:ea typeface="Open Sans" panose="020B0606030504020204" pitchFamily="34" charset="0"/>
                <a:cs typeface="Open Sans" panose="020B0606030504020204" pitchFamily="34" charset="0"/>
              </a:rPr>
              <a:t>Dependent Cancer Insurance </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a:buChar char="•"/>
            </a:pPr>
            <a:r>
              <a:rPr lang="en-US" sz="1400" dirty="0">
                <a:latin typeface="Open Sans" panose="020B0606030504020204" pitchFamily="34" charset="0"/>
                <a:ea typeface="Open Sans" panose="020B0606030504020204" pitchFamily="34" charset="0"/>
                <a:cs typeface="Open Sans" panose="020B0606030504020204" pitchFamily="34" charset="0"/>
              </a:rPr>
              <a:t>Worksite Short Term Disability </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51467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78CD09-D7DE-4AAF-0097-06E0CDAFF959}"/>
              </a:ext>
            </a:extLst>
          </p:cNvPr>
          <p:cNvSpPr>
            <a:spLocks noGrp="1"/>
          </p:cNvSpPr>
          <p:nvPr>
            <p:ph type="body" sz="quarter" idx="13"/>
          </p:nvPr>
        </p:nvSpPr>
        <p:spPr/>
        <p:txBody>
          <a:bodyPr/>
          <a:lstStyle/>
          <a:p>
            <a:r>
              <a:rPr lang="en-US" dirty="0"/>
              <a:t>Employee Experience</a:t>
            </a:r>
          </a:p>
        </p:txBody>
      </p:sp>
      <p:sp>
        <p:nvSpPr>
          <p:cNvPr id="4" name="Subtitle 3">
            <a:extLst>
              <a:ext uri="{FF2B5EF4-FFF2-40B4-BE49-F238E27FC236}">
                <a16:creationId xmlns:a16="http://schemas.microsoft.com/office/drawing/2014/main" id="{9E173F7E-FDDE-B8F6-23BB-40E2925B52AF}"/>
              </a:ext>
            </a:extLst>
          </p:cNvPr>
          <p:cNvSpPr>
            <a:spLocks noGrp="1"/>
          </p:cNvSpPr>
          <p:nvPr>
            <p:ph type="subTitle" idx="1"/>
          </p:nvPr>
        </p:nvSpPr>
        <p:spPr/>
        <p:txBody>
          <a:bodyPr/>
          <a:lstStyle/>
          <a:p>
            <a:r>
              <a:rPr lang="en-US" dirty="0"/>
              <a:t>The Benefitsolver Difference</a:t>
            </a:r>
          </a:p>
          <a:p>
            <a:endParaRPr lang="en-US" dirty="0"/>
          </a:p>
        </p:txBody>
      </p:sp>
      <p:pic>
        <p:nvPicPr>
          <p:cNvPr id="9" name="Picture 8">
            <a:extLst>
              <a:ext uri="{FF2B5EF4-FFF2-40B4-BE49-F238E27FC236}">
                <a16:creationId xmlns:a16="http://schemas.microsoft.com/office/drawing/2014/main" id="{7455723A-2715-4E1D-49CC-81A60952C2C3}"/>
              </a:ext>
            </a:extLst>
          </p:cNvPr>
          <p:cNvPicPr>
            <a:picLocks noChangeAspect="1"/>
          </p:cNvPicPr>
          <p:nvPr/>
        </p:nvPicPr>
        <p:blipFill>
          <a:blip r:embed="rId2"/>
          <a:stretch>
            <a:fillRect/>
          </a:stretch>
        </p:blipFill>
        <p:spPr>
          <a:xfrm>
            <a:off x="4606779" y="1125589"/>
            <a:ext cx="7199683" cy="3378622"/>
          </a:xfrm>
          <a:prstGeom prst="rect">
            <a:avLst/>
          </a:prstGeom>
          <a:ln>
            <a:solidFill>
              <a:schemeClr val="bg1">
                <a:lumMod val="75000"/>
              </a:schemeClr>
            </a:solidFill>
          </a:ln>
        </p:spPr>
      </p:pic>
      <p:grpSp>
        <p:nvGrpSpPr>
          <p:cNvPr id="6" name="Group 5">
            <a:extLst>
              <a:ext uri="{FF2B5EF4-FFF2-40B4-BE49-F238E27FC236}">
                <a16:creationId xmlns:a16="http://schemas.microsoft.com/office/drawing/2014/main" id="{DE51271C-8D06-4098-F72A-1A237C48DF9D}"/>
              </a:ext>
            </a:extLst>
          </p:cNvPr>
          <p:cNvGrpSpPr/>
          <p:nvPr/>
        </p:nvGrpSpPr>
        <p:grpSpPr>
          <a:xfrm>
            <a:off x="569052" y="1785671"/>
            <a:ext cx="5384800" cy="4318000"/>
            <a:chOff x="569052" y="1785671"/>
            <a:chExt cx="5384800" cy="4318000"/>
          </a:xfrm>
        </p:grpSpPr>
        <p:pic>
          <p:nvPicPr>
            <p:cNvPr id="7" name="Picture 6" descr="A screenshot of a cell phone&#10;&#10;Description automatically generated">
              <a:extLst>
                <a:ext uri="{FF2B5EF4-FFF2-40B4-BE49-F238E27FC236}">
                  <a16:creationId xmlns:a16="http://schemas.microsoft.com/office/drawing/2014/main" id="{DEDCAE8A-73D4-56E0-7A22-6C7CB1330F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052" y="1785671"/>
              <a:ext cx="5384800" cy="4318000"/>
            </a:xfrm>
            <a:prstGeom prst="rect">
              <a:avLst/>
            </a:prstGeom>
          </p:spPr>
        </p:pic>
        <p:sp>
          <p:nvSpPr>
            <p:cNvPr id="8" name="Rectangle 7">
              <a:extLst>
                <a:ext uri="{FF2B5EF4-FFF2-40B4-BE49-F238E27FC236}">
                  <a16:creationId xmlns:a16="http://schemas.microsoft.com/office/drawing/2014/main" id="{EA20CE69-B247-E8D2-1CD5-0E4E93C3C1C1}"/>
                </a:ext>
              </a:extLst>
            </p:cNvPr>
            <p:cNvSpPr/>
            <p:nvPr/>
          </p:nvSpPr>
          <p:spPr>
            <a:xfrm>
              <a:off x="5057775" y="3923640"/>
              <a:ext cx="369767" cy="45719"/>
            </a:xfrm>
            <a:prstGeom prst="rect">
              <a:avLst/>
            </a:prstGeom>
            <a:solidFill>
              <a:srgbClr val="F5F5F5"/>
            </a:solidFill>
            <a:ln>
              <a:solidFill>
                <a:srgbClr val="F5F5F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3698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A7F1600-C456-3A3E-D255-E363E67503DE}"/>
              </a:ext>
            </a:extLst>
          </p:cNvPr>
          <p:cNvSpPr>
            <a:spLocks noGrp="1"/>
          </p:cNvSpPr>
          <p:nvPr>
            <p:ph type="body" sz="quarter" idx="13"/>
          </p:nvPr>
        </p:nvSpPr>
        <p:spPr/>
        <p:txBody>
          <a:bodyPr/>
          <a:lstStyle/>
          <a:p>
            <a:r>
              <a:rPr lang="en-US" dirty="0"/>
              <a:t>Employee Experience – Decision Support</a:t>
            </a:r>
          </a:p>
        </p:txBody>
      </p:sp>
      <p:pic>
        <p:nvPicPr>
          <p:cNvPr id="5" name="Picture 4">
            <a:extLst>
              <a:ext uri="{FF2B5EF4-FFF2-40B4-BE49-F238E27FC236}">
                <a16:creationId xmlns:a16="http://schemas.microsoft.com/office/drawing/2014/main" id="{0434BBC7-69AD-6B30-6568-2EC70A73424F}"/>
              </a:ext>
            </a:extLst>
          </p:cNvPr>
          <p:cNvPicPr>
            <a:picLocks noChangeAspect="1"/>
          </p:cNvPicPr>
          <p:nvPr/>
        </p:nvPicPr>
        <p:blipFill rotWithShape="1">
          <a:blip r:embed="rId2">
            <a:extLst>
              <a:ext uri="{28A0092B-C50C-407E-A947-70E740481C1C}">
                <a14:useLocalDpi xmlns:a14="http://schemas.microsoft.com/office/drawing/2010/main" val="0"/>
              </a:ext>
            </a:extLst>
          </a:blip>
          <a:srcRect r="56325"/>
          <a:stretch/>
        </p:blipFill>
        <p:spPr>
          <a:xfrm>
            <a:off x="-1058101" y="436139"/>
            <a:ext cx="5609553" cy="6421861"/>
          </a:xfrm>
          <a:prstGeom prst="rect">
            <a:avLst/>
          </a:prstGeom>
        </p:spPr>
      </p:pic>
      <p:pic>
        <p:nvPicPr>
          <p:cNvPr id="4" name="Picture 3">
            <a:extLst>
              <a:ext uri="{FF2B5EF4-FFF2-40B4-BE49-F238E27FC236}">
                <a16:creationId xmlns:a16="http://schemas.microsoft.com/office/drawing/2014/main" id="{E35922A2-C195-B470-4A50-33BAC87D2A9A}"/>
              </a:ext>
            </a:extLst>
          </p:cNvPr>
          <p:cNvPicPr>
            <a:picLocks noChangeAspect="1"/>
          </p:cNvPicPr>
          <p:nvPr/>
        </p:nvPicPr>
        <p:blipFill>
          <a:blip r:embed="rId3"/>
          <a:stretch>
            <a:fillRect/>
          </a:stretch>
        </p:blipFill>
        <p:spPr>
          <a:xfrm>
            <a:off x="5349093" y="1775931"/>
            <a:ext cx="5839465" cy="3306138"/>
          </a:xfrm>
          <a:prstGeom prst="rect">
            <a:avLst/>
          </a:prstGeom>
          <a:ln>
            <a:solidFill>
              <a:schemeClr val="bg1">
                <a:lumMod val="75000"/>
              </a:schemeClr>
            </a:solidFill>
          </a:ln>
        </p:spPr>
      </p:pic>
    </p:spTree>
    <p:extLst>
      <p:ext uri="{BB962C8B-B14F-4D97-AF65-F5344CB8AC3E}">
        <p14:creationId xmlns:p14="http://schemas.microsoft.com/office/powerpoint/2010/main" val="1880097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6505F9-E03A-D76E-F39D-29C51A0201A8}"/>
              </a:ext>
            </a:extLst>
          </p:cNvPr>
          <p:cNvSpPr>
            <a:spLocks noGrp="1"/>
          </p:cNvSpPr>
          <p:nvPr>
            <p:ph type="body" sz="quarter" idx="13"/>
          </p:nvPr>
        </p:nvSpPr>
        <p:spPr/>
        <p:txBody>
          <a:bodyPr/>
          <a:lstStyle/>
          <a:p>
            <a:r>
              <a:rPr lang="en-US" dirty="0"/>
              <a:t>MetLife &amp; Businessolver Relationship</a:t>
            </a:r>
          </a:p>
        </p:txBody>
      </p:sp>
      <p:sp>
        <p:nvSpPr>
          <p:cNvPr id="4" name="Subtitle 3">
            <a:extLst>
              <a:ext uri="{FF2B5EF4-FFF2-40B4-BE49-F238E27FC236}">
                <a16:creationId xmlns:a16="http://schemas.microsoft.com/office/drawing/2014/main" id="{0D5030C2-BA68-D307-A515-34F3DF9402DB}"/>
              </a:ext>
            </a:extLst>
          </p:cNvPr>
          <p:cNvSpPr>
            <a:spLocks noGrp="1"/>
          </p:cNvSpPr>
          <p:nvPr>
            <p:ph type="subTitle" idx="1"/>
          </p:nvPr>
        </p:nvSpPr>
        <p:spPr/>
        <p:txBody>
          <a:bodyPr/>
          <a:lstStyle/>
          <a:p>
            <a:r>
              <a:rPr lang="en-US" dirty="0"/>
              <a:t>Quick facts and stats</a:t>
            </a:r>
          </a:p>
          <a:p>
            <a:endParaRPr lang="en-US" dirty="0"/>
          </a:p>
          <a:p>
            <a:endParaRPr lang="en-US" dirty="0"/>
          </a:p>
        </p:txBody>
      </p:sp>
      <p:graphicFrame>
        <p:nvGraphicFramePr>
          <p:cNvPr id="7" name="Chart 6">
            <a:extLst>
              <a:ext uri="{FF2B5EF4-FFF2-40B4-BE49-F238E27FC236}">
                <a16:creationId xmlns:a16="http://schemas.microsoft.com/office/drawing/2014/main" id="{F6C08C30-832F-0C98-C2BB-AD2CC26372A1}"/>
              </a:ext>
            </a:extLst>
          </p:cNvPr>
          <p:cNvGraphicFramePr/>
          <p:nvPr/>
        </p:nvGraphicFramePr>
        <p:xfrm>
          <a:off x="7644223" y="2313033"/>
          <a:ext cx="3971108" cy="3343655"/>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descr="A close up of a sign&#10;&#10;Description automatically generated">
            <a:extLst>
              <a:ext uri="{FF2B5EF4-FFF2-40B4-BE49-F238E27FC236}">
                <a16:creationId xmlns:a16="http://schemas.microsoft.com/office/drawing/2014/main" id="{438A4703-6059-157F-9B69-5F5B4ABC4B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3822" y="1412943"/>
            <a:ext cx="2746113" cy="989353"/>
          </a:xfrm>
          <a:prstGeom prst="rect">
            <a:avLst/>
          </a:prstGeom>
        </p:spPr>
      </p:pic>
      <p:sp>
        <p:nvSpPr>
          <p:cNvPr id="9" name="Text Placeholder 3">
            <a:extLst>
              <a:ext uri="{FF2B5EF4-FFF2-40B4-BE49-F238E27FC236}">
                <a16:creationId xmlns:a16="http://schemas.microsoft.com/office/drawing/2014/main" id="{CB1184CA-2650-3677-9C37-5078274E932A}"/>
              </a:ext>
            </a:extLst>
          </p:cNvPr>
          <p:cNvSpPr txBox="1">
            <a:spLocks/>
          </p:cNvSpPr>
          <p:nvPr/>
        </p:nvSpPr>
        <p:spPr>
          <a:xfrm>
            <a:off x="615588" y="1757125"/>
            <a:ext cx="7159839" cy="4455470"/>
          </a:xfrm>
          <a:prstGeom prst="rect">
            <a:avLst/>
          </a:prstGeom>
        </p:spPr>
        <p:txBody>
          <a:bodyPr vert="horz" lIns="91440" tIns="45720" rIns="91440" bIns="45720" rtlCol="0">
            <a:normAutofit/>
          </a:bodyPr>
          <a:lstStyle>
            <a:lvl1pPr marL="0" indent="0" algn="l" defTabSz="457200" rtl="0" eaLnBrk="1" latinLnBrk="0" hangingPunct="1">
              <a:spcBef>
                <a:spcPct val="20000"/>
              </a:spcBef>
              <a:buSzPct val="100000"/>
              <a:buFontTx/>
              <a:buNone/>
              <a:defRPr sz="1800" b="0" kern="1200">
                <a:solidFill>
                  <a:schemeClr val="tx2"/>
                </a:solidFill>
                <a:latin typeface="Open Sans"/>
                <a:ea typeface="+mn-ea"/>
                <a:cs typeface="Open Sans"/>
              </a:defRPr>
            </a:lvl1pPr>
            <a:lvl2pPr marL="742950" indent="-285750" algn="l" defTabSz="457200" rtl="0" eaLnBrk="1" latinLnBrk="0" hangingPunct="1">
              <a:spcBef>
                <a:spcPct val="20000"/>
              </a:spcBef>
              <a:buClr>
                <a:schemeClr val="accent2"/>
              </a:buClr>
              <a:buSzPct val="100000"/>
              <a:buFont typeface="Arial" panose="020B0604020202020204" pitchFamily="34" charset="0"/>
              <a:buChar char="•"/>
              <a:defRPr sz="1600" kern="1200">
                <a:solidFill>
                  <a:schemeClr val="tx1"/>
                </a:solidFill>
                <a:latin typeface="Open Sans"/>
                <a:ea typeface="+mn-ea"/>
                <a:cs typeface="Open Sans"/>
              </a:defRPr>
            </a:lvl2pPr>
            <a:lvl3pPr marL="1200150" indent="-285750" algn="l" defTabSz="457200" rtl="0" eaLnBrk="1" latinLnBrk="0" hangingPunct="1">
              <a:spcBef>
                <a:spcPct val="20000"/>
              </a:spcBef>
              <a:buClr>
                <a:schemeClr val="accent2"/>
              </a:buClr>
              <a:buSzPct val="100000"/>
              <a:buFont typeface="Arial" panose="020B0604020202020204" pitchFamily="34" charset="0"/>
              <a:buChar char="•"/>
              <a:defRPr sz="1600" kern="1200">
                <a:solidFill>
                  <a:schemeClr val="tx1"/>
                </a:solidFill>
                <a:latin typeface="Open Sans"/>
                <a:ea typeface="+mn-ea"/>
                <a:cs typeface="Open Sans"/>
              </a:defRPr>
            </a:lvl3pPr>
            <a:lvl4pPr marL="1714500" indent="-342900" algn="l" defTabSz="457200" rtl="0" eaLnBrk="1" latinLnBrk="0" hangingPunct="1">
              <a:spcBef>
                <a:spcPct val="20000"/>
              </a:spcBef>
              <a:buClr>
                <a:schemeClr val="accent2"/>
              </a:buClr>
              <a:buSzPct val="100000"/>
              <a:buFont typeface="+mj-lt"/>
              <a:buAutoNum type="arabicPeriod"/>
              <a:defRPr sz="1600" kern="1200">
                <a:solidFill>
                  <a:schemeClr val="tx1"/>
                </a:solidFill>
                <a:latin typeface="Open Sans"/>
                <a:ea typeface="+mn-ea"/>
                <a:cs typeface="Open Sans"/>
              </a:defRPr>
            </a:lvl4pPr>
            <a:lvl5pPr marL="2057400" indent="-228600" algn="l" defTabSz="457200" rtl="0" eaLnBrk="1" latinLnBrk="0" hangingPunct="1">
              <a:spcBef>
                <a:spcPct val="20000"/>
              </a:spcBef>
              <a:buClr>
                <a:schemeClr val="accent2"/>
              </a:buClr>
              <a:buSzPct val="100000"/>
              <a:buFont typeface="Arial" panose="020B0604020202020204" pitchFamily="34" charset="0"/>
              <a:buChar char="•"/>
              <a:defRPr sz="16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800"/>
              </a:spcBef>
            </a:pPr>
            <a:r>
              <a:rPr lang="en-US">
                <a:solidFill>
                  <a:srgbClr val="000000"/>
                </a:solidFill>
              </a:rPr>
              <a:t>200+ MetLife customers on the Businessolver platform</a:t>
            </a:r>
          </a:p>
          <a:p>
            <a:pPr>
              <a:spcBef>
                <a:spcPts val="1800"/>
              </a:spcBef>
            </a:pPr>
            <a:r>
              <a:rPr lang="en-US">
                <a:solidFill>
                  <a:srgbClr val="000000"/>
                </a:solidFill>
              </a:rPr>
              <a:t>&gt;$600M of in force premiums</a:t>
            </a:r>
          </a:p>
          <a:p>
            <a:pPr>
              <a:spcBef>
                <a:spcPts val="1800"/>
              </a:spcBef>
            </a:pPr>
            <a:r>
              <a:rPr lang="en-US">
                <a:solidFill>
                  <a:srgbClr val="000000"/>
                </a:solidFill>
              </a:rPr>
              <a:t>15,500 employee average customer size</a:t>
            </a:r>
          </a:p>
          <a:p>
            <a:pPr>
              <a:spcBef>
                <a:spcPts val="1800"/>
              </a:spcBef>
            </a:pPr>
            <a:r>
              <a:rPr lang="en-US">
                <a:solidFill>
                  <a:srgbClr val="000000"/>
                </a:solidFill>
              </a:rPr>
              <a:t>Increased participation when utilizing MyChoice</a:t>
            </a:r>
          </a:p>
          <a:p>
            <a:pPr>
              <a:spcBef>
                <a:spcPts val="1800"/>
              </a:spcBef>
            </a:pPr>
            <a:r>
              <a:rPr lang="en-US">
                <a:solidFill>
                  <a:srgbClr val="000000"/>
                </a:solidFill>
              </a:rPr>
              <a:t>80% of Businessolver clients utilize Member Services</a:t>
            </a:r>
          </a:p>
          <a:p>
            <a:pPr lvl="1">
              <a:spcBef>
                <a:spcPts val="1800"/>
              </a:spcBef>
            </a:pPr>
            <a:r>
              <a:rPr lang="en-US">
                <a:solidFill>
                  <a:srgbClr val="000000"/>
                </a:solidFill>
              </a:rPr>
              <a:t>Utilization is higher for large National Accounts</a:t>
            </a:r>
          </a:p>
          <a:p>
            <a:pPr>
              <a:spcBef>
                <a:spcPts val="1800"/>
              </a:spcBef>
            </a:pPr>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dirty="0"/>
          </a:p>
        </p:txBody>
      </p:sp>
    </p:spTree>
    <p:extLst>
      <p:ext uri="{BB962C8B-B14F-4D97-AF65-F5344CB8AC3E}">
        <p14:creationId xmlns:p14="http://schemas.microsoft.com/office/powerpoint/2010/main" val="1278776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3F3562-8BBD-75B3-E9D5-43D17FE9AEE0}"/>
              </a:ext>
            </a:extLst>
          </p:cNvPr>
          <p:cNvSpPr>
            <a:spLocks noGrp="1"/>
          </p:cNvSpPr>
          <p:nvPr>
            <p:ph type="body" sz="quarter" idx="13"/>
          </p:nvPr>
        </p:nvSpPr>
        <p:spPr/>
        <p:txBody>
          <a:bodyPr/>
          <a:lstStyle/>
          <a:p>
            <a:r>
              <a:rPr lang="en-US" dirty="0"/>
              <a:t>Employee Experience</a:t>
            </a:r>
          </a:p>
        </p:txBody>
      </p:sp>
      <p:pic>
        <p:nvPicPr>
          <p:cNvPr id="2" name="Picture 1">
            <a:extLst>
              <a:ext uri="{FF2B5EF4-FFF2-40B4-BE49-F238E27FC236}">
                <a16:creationId xmlns:a16="http://schemas.microsoft.com/office/drawing/2014/main" id="{66A229D8-D790-F790-5018-AB631CEEFE24}"/>
              </a:ext>
            </a:extLst>
          </p:cNvPr>
          <p:cNvPicPr>
            <a:picLocks noChangeAspect="1"/>
          </p:cNvPicPr>
          <p:nvPr/>
        </p:nvPicPr>
        <p:blipFill>
          <a:blip r:embed="rId2"/>
          <a:stretch>
            <a:fillRect/>
          </a:stretch>
        </p:blipFill>
        <p:spPr>
          <a:xfrm>
            <a:off x="6521953" y="885081"/>
            <a:ext cx="4884729" cy="5314028"/>
          </a:xfrm>
          <a:prstGeom prst="rect">
            <a:avLst/>
          </a:prstGeom>
        </p:spPr>
      </p:pic>
      <p:sp>
        <p:nvSpPr>
          <p:cNvPr id="4" name="TextBox 3">
            <a:extLst>
              <a:ext uri="{FF2B5EF4-FFF2-40B4-BE49-F238E27FC236}">
                <a16:creationId xmlns:a16="http://schemas.microsoft.com/office/drawing/2014/main" id="{F31925F0-E790-A950-6490-D4A25373EC4D}"/>
              </a:ext>
            </a:extLst>
          </p:cNvPr>
          <p:cNvSpPr txBox="1"/>
          <p:nvPr/>
        </p:nvSpPr>
        <p:spPr>
          <a:xfrm>
            <a:off x="785318" y="1263721"/>
            <a:ext cx="5435029" cy="4678204"/>
          </a:xfrm>
          <a:prstGeom prst="rect">
            <a:avLst/>
          </a:prstGeom>
          <a:noFill/>
        </p:spPr>
        <p:txBody>
          <a:bodyPr wrap="square" rtlCol="0">
            <a:spAutoFit/>
          </a:bodyPr>
          <a:lstStyle/>
          <a:p>
            <a:r>
              <a:rPr lang="en-US" sz="1600" dirty="0"/>
              <a:t>A machine-learning intelligence application, Sofia is Benefitsolver’s personal benefits assistant. Her ability to navigate employees where they need to go, armed with the information they are seeking, takes pressure off employees in becoming benefits </a:t>
            </a:r>
          </a:p>
          <a:p>
            <a:r>
              <a:rPr lang="en-US" sz="1600" dirty="0"/>
              <a:t>experts while providing a hyper-personalized experience.</a:t>
            </a:r>
          </a:p>
          <a:p>
            <a:endParaRPr lang="en-US" sz="1600" dirty="0"/>
          </a:p>
          <a:p>
            <a:r>
              <a:rPr lang="en-US" sz="1600" dirty="0"/>
              <a:t>At her core, Sofia is a technology built to create a more meaningful and efficient benefits experience, one that allows employers to better engage their employees in all the benefits programs and </a:t>
            </a:r>
          </a:p>
          <a:p>
            <a:r>
              <a:rPr lang="en-US" sz="1600" dirty="0"/>
              <a:t>services offered. </a:t>
            </a:r>
          </a:p>
          <a:p>
            <a:endParaRPr lang="en-US" sz="1600" dirty="0"/>
          </a:p>
          <a:p>
            <a:r>
              <a:rPr lang="en-US" sz="1600" dirty="0"/>
              <a:t>Whether an employee is looking for information about their benefits or trying to understand what an upcoming surgery may bring, Sofia is their guide in finding the information they need that will lead to better outcomes for all.</a:t>
            </a:r>
          </a:p>
        </p:txBody>
      </p:sp>
    </p:spTree>
    <p:extLst>
      <p:ext uri="{BB962C8B-B14F-4D97-AF65-F5344CB8AC3E}">
        <p14:creationId xmlns:p14="http://schemas.microsoft.com/office/powerpoint/2010/main" val="328970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C668D74-3EE6-4179-29B2-7E42EDE76D37}"/>
              </a:ext>
            </a:extLst>
          </p:cNvPr>
          <p:cNvSpPr>
            <a:spLocks noGrp="1"/>
          </p:cNvSpPr>
          <p:nvPr>
            <p:ph type="body" sz="quarter" idx="13"/>
          </p:nvPr>
        </p:nvSpPr>
        <p:spPr/>
        <p:txBody>
          <a:bodyPr/>
          <a:lstStyle/>
          <a:p>
            <a:r>
              <a:rPr lang="en-US" dirty="0"/>
              <a:t>Tools to Support: Sofia</a:t>
            </a:r>
            <a:r>
              <a:rPr lang="en-US" dirty="0">
                <a:latin typeface="Open Sans" panose="020B0606030504020204" pitchFamily="34" charset="0"/>
                <a:ea typeface="Open Sans" panose="020B0606030504020204" pitchFamily="34" charset="0"/>
                <a:cs typeface="Open Sans" panose="020B0606030504020204" pitchFamily="34" charset="0"/>
              </a:rPr>
              <a:t>™</a:t>
            </a:r>
            <a:endParaRPr lang="en-US" dirty="0"/>
          </a:p>
        </p:txBody>
      </p:sp>
      <p:sp>
        <p:nvSpPr>
          <p:cNvPr id="4" name="Subtitle 3">
            <a:extLst>
              <a:ext uri="{FF2B5EF4-FFF2-40B4-BE49-F238E27FC236}">
                <a16:creationId xmlns:a16="http://schemas.microsoft.com/office/drawing/2014/main" id="{D01A6720-CF82-05E5-70A0-9B303A02C243}"/>
              </a:ext>
            </a:extLst>
          </p:cNvPr>
          <p:cNvSpPr>
            <a:spLocks noGrp="1"/>
          </p:cNvSpPr>
          <p:nvPr>
            <p:ph type="subTitle" idx="1"/>
          </p:nvPr>
        </p:nvSpPr>
        <p:spPr/>
        <p:txBody>
          <a:bodyPr/>
          <a:lstStyle/>
          <a:p>
            <a:r>
              <a:rPr lang="en-US" dirty="0"/>
              <a:t>Delivering AI-enabled Support during 2023 Annual Enrollment</a:t>
            </a:r>
          </a:p>
          <a:p>
            <a:endParaRPr lang="en-US" dirty="0"/>
          </a:p>
        </p:txBody>
      </p:sp>
      <p:pic>
        <p:nvPicPr>
          <p:cNvPr id="5" name="Picture 4">
            <a:extLst>
              <a:ext uri="{FF2B5EF4-FFF2-40B4-BE49-F238E27FC236}">
                <a16:creationId xmlns:a16="http://schemas.microsoft.com/office/drawing/2014/main" id="{EAD954C8-0574-8214-99C7-340167008463}"/>
              </a:ext>
            </a:extLst>
          </p:cNvPr>
          <p:cNvPicPr>
            <a:picLocks noChangeAspect="1"/>
          </p:cNvPicPr>
          <p:nvPr/>
        </p:nvPicPr>
        <p:blipFill>
          <a:blip r:embed="rId2"/>
          <a:stretch>
            <a:fillRect/>
          </a:stretch>
        </p:blipFill>
        <p:spPr>
          <a:xfrm>
            <a:off x="1707261" y="1635491"/>
            <a:ext cx="8777478" cy="4785141"/>
          </a:xfrm>
          <a:prstGeom prst="rect">
            <a:avLst/>
          </a:prstGeom>
        </p:spPr>
      </p:pic>
      <p:sp>
        <p:nvSpPr>
          <p:cNvPr id="8" name="TextBox 7">
            <a:extLst>
              <a:ext uri="{FF2B5EF4-FFF2-40B4-BE49-F238E27FC236}">
                <a16:creationId xmlns:a16="http://schemas.microsoft.com/office/drawing/2014/main" id="{317E1B21-8C58-FB80-C532-38CF38584FB5}"/>
              </a:ext>
            </a:extLst>
          </p:cNvPr>
          <p:cNvSpPr txBox="1"/>
          <p:nvPr/>
        </p:nvSpPr>
        <p:spPr>
          <a:xfrm>
            <a:off x="8821737" y="6617394"/>
            <a:ext cx="2594311" cy="215444"/>
          </a:xfrm>
          <a:prstGeom prst="rect">
            <a:avLst/>
          </a:prstGeom>
          <a:noFill/>
        </p:spPr>
        <p:txBody>
          <a:bodyPr wrap="square" rtlCol="0">
            <a:spAutoFit/>
          </a:bodyPr>
          <a:lstStyle/>
          <a:p>
            <a:r>
              <a:rPr lang="en-US" sz="800" dirty="0"/>
              <a:t>Page Source: Benefitsolver (data collected in 2022)</a:t>
            </a:r>
          </a:p>
        </p:txBody>
      </p:sp>
    </p:spTree>
    <p:extLst>
      <p:ext uri="{BB962C8B-B14F-4D97-AF65-F5344CB8AC3E}">
        <p14:creationId xmlns:p14="http://schemas.microsoft.com/office/powerpoint/2010/main" val="585705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F742E3-17D1-5711-8CEC-234E2F06E6E2}"/>
              </a:ext>
            </a:extLst>
          </p:cNvPr>
          <p:cNvSpPr>
            <a:spLocks noGrp="1"/>
          </p:cNvSpPr>
          <p:nvPr>
            <p:ph type="body" sz="quarter" idx="13"/>
          </p:nvPr>
        </p:nvSpPr>
        <p:spPr/>
        <p:txBody>
          <a:bodyPr/>
          <a:lstStyle/>
          <a:p>
            <a:r>
              <a:rPr lang="en-US" sz="3200" dirty="0">
                <a:solidFill>
                  <a:srgbClr val="00205B"/>
                </a:solidFill>
                <a:latin typeface="Oswald Regular" charset="0"/>
              </a:rPr>
              <a:t>A suite of API-based integrations to modernize the customer experience</a:t>
            </a:r>
          </a:p>
          <a:p>
            <a:endParaRPr lang="en-US" dirty="0"/>
          </a:p>
        </p:txBody>
      </p:sp>
      <p:sp>
        <p:nvSpPr>
          <p:cNvPr id="5" name="Rectangle 4">
            <a:extLst>
              <a:ext uri="{FF2B5EF4-FFF2-40B4-BE49-F238E27FC236}">
                <a16:creationId xmlns:a16="http://schemas.microsoft.com/office/drawing/2014/main" id="{287168C6-21B3-8DDD-1AD5-0AE6834E4095}"/>
              </a:ext>
            </a:extLst>
          </p:cNvPr>
          <p:cNvSpPr/>
          <p:nvPr/>
        </p:nvSpPr>
        <p:spPr>
          <a:xfrm>
            <a:off x="3020166" y="1626418"/>
            <a:ext cx="1954958" cy="3900235"/>
          </a:xfrm>
          <a:prstGeom prst="rect">
            <a:avLst/>
          </a:prstGeom>
        </p:spPr>
        <p:txBody>
          <a:bodyPr wrap="square">
            <a:spAutoFit/>
          </a:bodyPr>
          <a:lstStyle/>
          <a:p>
            <a:pPr algn="ctr">
              <a:lnSpc>
                <a:spcPts val="2460"/>
              </a:lnSpc>
            </a:pPr>
            <a:r>
              <a:rPr lang="en-US" sz="1600" b="1" dirty="0">
                <a:latin typeface="Arial" panose="020B0604020202020204" pitchFamily="34" charset="0"/>
                <a:cs typeface="Arial" panose="020B0604020202020204" pitchFamily="34" charset="0"/>
              </a:rPr>
              <a:t>EOI Status Pull API</a:t>
            </a:r>
            <a:endParaRPr lang="en-US" sz="1600" dirty="0">
              <a:latin typeface="Arial" panose="020B0604020202020204" pitchFamily="34" charset="0"/>
              <a:cs typeface="Arial" panose="020B0604020202020204" pitchFamily="34" charset="0"/>
            </a:endParaRPr>
          </a:p>
          <a:p>
            <a:pPr algn="ctr">
              <a:lnSpc>
                <a:spcPts val="2460"/>
              </a:lnSpc>
            </a:pPr>
            <a:endParaRPr lang="en-US" sz="1400" dirty="0">
              <a:solidFill>
                <a:srgbClr val="5E5E5E"/>
              </a:solidFill>
              <a:latin typeface="Arial" panose="020B0604020202020204" pitchFamily="34" charset="0"/>
              <a:cs typeface="Arial" panose="020B0604020202020204" pitchFamily="34" charset="0"/>
            </a:endParaRPr>
          </a:p>
          <a:p>
            <a:pPr algn="ctr">
              <a:lnSpc>
                <a:spcPts val="2460"/>
              </a:lnSpc>
            </a:pPr>
            <a:r>
              <a:rPr lang="en-US" sz="1400" dirty="0">
                <a:latin typeface="Arial" panose="020B0604020202020204" pitchFamily="34" charset="0"/>
                <a:cs typeface="Arial" panose="020B0604020202020204" pitchFamily="34" charset="0"/>
              </a:rPr>
              <a:t>Pull status changes from MetLife and provide applicants ability to view their status</a:t>
            </a:r>
          </a:p>
          <a:p>
            <a:pPr algn="ctr">
              <a:lnSpc>
                <a:spcPts val="2460"/>
              </a:lnSpc>
            </a:pPr>
            <a:endParaRPr lang="en-US" sz="1400" dirty="0">
              <a:latin typeface="Arial" panose="020B0604020202020204" pitchFamily="34" charset="0"/>
              <a:cs typeface="Arial" panose="020B0604020202020204" pitchFamily="34" charset="0"/>
            </a:endParaRPr>
          </a:p>
          <a:p>
            <a:pPr algn="ctr">
              <a:lnSpc>
                <a:spcPts val="2460"/>
              </a:lnSpc>
            </a:pPr>
            <a:endParaRPr lang="en-US" sz="1400" dirty="0">
              <a:solidFill>
                <a:srgbClr val="5E5E5E"/>
              </a:solidFill>
              <a:latin typeface="Arial" panose="020B0604020202020204" pitchFamily="34" charset="0"/>
              <a:cs typeface="Arial" panose="020B0604020202020204" pitchFamily="34" charset="0"/>
            </a:endParaRPr>
          </a:p>
          <a:p>
            <a:pPr algn="ctr">
              <a:lnSpc>
                <a:spcPts val="2460"/>
              </a:lnSpc>
            </a:pPr>
            <a:endParaRPr lang="en-US" sz="1400" dirty="0">
              <a:latin typeface="Arial" panose="020B0604020202020204" pitchFamily="34" charset="0"/>
              <a:cs typeface="Arial" panose="020B0604020202020204" pitchFamily="34" charset="0"/>
            </a:endParaRPr>
          </a:p>
          <a:p>
            <a:pPr algn="ctr">
              <a:lnSpc>
                <a:spcPts val="2460"/>
              </a:lnSpc>
            </a:pPr>
            <a:endParaRPr lang="en-US" sz="1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7E0D6074-FA70-15CB-8DEB-729C23C22535}"/>
              </a:ext>
            </a:extLst>
          </p:cNvPr>
          <p:cNvSpPr/>
          <p:nvPr/>
        </p:nvSpPr>
        <p:spPr>
          <a:xfrm>
            <a:off x="925033" y="1654097"/>
            <a:ext cx="2095132" cy="3579634"/>
          </a:xfrm>
          <a:prstGeom prst="rect">
            <a:avLst/>
          </a:prstGeom>
        </p:spPr>
        <p:txBody>
          <a:bodyPr wrap="square">
            <a:spAutoFit/>
          </a:bodyPr>
          <a:lstStyle/>
          <a:p>
            <a:pPr algn="ctr">
              <a:lnSpc>
                <a:spcPts val="2460"/>
              </a:lnSpc>
            </a:pPr>
            <a:r>
              <a:rPr lang="en-US" sz="1600" b="1" dirty="0">
                <a:latin typeface="Arial" panose="020B0604020202020204" pitchFamily="34" charset="0"/>
                <a:cs typeface="Arial" panose="020B0604020202020204" pitchFamily="34" charset="0"/>
              </a:rPr>
              <a:t>PPO Provider Directory API</a:t>
            </a:r>
          </a:p>
          <a:p>
            <a:pPr algn="ctr">
              <a:lnSpc>
                <a:spcPts val="2460"/>
              </a:lnSpc>
            </a:pPr>
            <a:endParaRPr lang="en-US" sz="1400" dirty="0">
              <a:solidFill>
                <a:srgbClr val="5E5E5E"/>
              </a:solidFill>
              <a:latin typeface="Arial" panose="020B0604020202020204" pitchFamily="34" charset="0"/>
              <a:cs typeface="Arial" panose="020B0604020202020204" pitchFamily="34" charset="0"/>
            </a:endParaRPr>
          </a:p>
          <a:p>
            <a:pPr algn="ctr">
              <a:lnSpc>
                <a:spcPts val="2460"/>
              </a:lnSpc>
            </a:pPr>
            <a:r>
              <a:rPr lang="en-US" sz="1400" dirty="0">
                <a:latin typeface="Arial" panose="020B0604020202020204" pitchFamily="34" charset="0"/>
                <a:cs typeface="Arial" panose="020B0604020202020204" pitchFamily="34" charset="0"/>
              </a:rPr>
              <a:t>Integration making it easier for employees to search and view available providers on the </a:t>
            </a:r>
            <a:r>
              <a:rPr lang="en-US" sz="1400" dirty="0" err="1">
                <a:latin typeface="Arial" panose="020B0604020202020204" pitchFamily="34" charset="0"/>
                <a:cs typeface="Arial" panose="020B0604020202020204" pitchFamily="34" charset="0"/>
              </a:rPr>
              <a:t>benefitsolver</a:t>
            </a:r>
            <a:r>
              <a:rPr lang="en-US" sz="1400" dirty="0">
                <a:latin typeface="Arial" panose="020B0604020202020204" pitchFamily="34" charset="0"/>
                <a:cs typeface="Arial" panose="020B0604020202020204" pitchFamily="34" charset="0"/>
              </a:rPr>
              <a:t> platform </a:t>
            </a:r>
          </a:p>
          <a:p>
            <a:pPr algn="ctr">
              <a:lnSpc>
                <a:spcPts val="2460"/>
              </a:lnSpc>
            </a:pPr>
            <a:endParaRPr lang="en-US" sz="1400" dirty="0">
              <a:latin typeface="Arial" panose="020B0604020202020204" pitchFamily="34" charset="0"/>
              <a:cs typeface="Arial" panose="020B0604020202020204" pitchFamily="34" charset="0"/>
            </a:endParaRPr>
          </a:p>
          <a:p>
            <a:pPr algn="ctr">
              <a:lnSpc>
                <a:spcPts val="2460"/>
              </a:lnSpc>
            </a:pPr>
            <a:endParaRPr lang="en-US" sz="1400" b="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007AB82-F2A4-BF34-98C3-CF28C8A298DE}"/>
              </a:ext>
            </a:extLst>
          </p:cNvPr>
          <p:cNvSpPr/>
          <p:nvPr/>
        </p:nvSpPr>
        <p:spPr>
          <a:xfrm>
            <a:off x="4975123" y="1598739"/>
            <a:ext cx="2109396" cy="3579634"/>
          </a:xfrm>
          <a:prstGeom prst="rect">
            <a:avLst/>
          </a:prstGeom>
        </p:spPr>
        <p:txBody>
          <a:bodyPr wrap="square">
            <a:spAutoFit/>
          </a:bodyPr>
          <a:lstStyle/>
          <a:p>
            <a:pPr algn="ctr">
              <a:lnSpc>
                <a:spcPts val="2460"/>
              </a:lnSpc>
            </a:pPr>
            <a:r>
              <a:rPr lang="en-US" sz="1600" b="1" dirty="0">
                <a:latin typeface="Arial" panose="020B0604020202020204" pitchFamily="34" charset="0"/>
                <a:cs typeface="Arial" panose="020B0604020202020204" pitchFamily="34" charset="0"/>
              </a:rPr>
              <a:t>Enrollment XML File Standards</a:t>
            </a:r>
            <a:endParaRPr lang="en-US" sz="1600" dirty="0">
              <a:latin typeface="Arial" panose="020B0604020202020204" pitchFamily="34" charset="0"/>
              <a:cs typeface="Arial" panose="020B0604020202020204" pitchFamily="34" charset="0"/>
            </a:endParaRPr>
          </a:p>
          <a:p>
            <a:pPr algn="ctr">
              <a:lnSpc>
                <a:spcPts val="2460"/>
              </a:lnSpc>
            </a:pPr>
            <a:endParaRPr lang="en-US" sz="1400" dirty="0">
              <a:latin typeface="Arial" panose="020B0604020202020204" pitchFamily="34" charset="0"/>
              <a:cs typeface="Arial" panose="020B0604020202020204" pitchFamily="34" charset="0"/>
            </a:endParaRPr>
          </a:p>
          <a:p>
            <a:pPr algn="ctr">
              <a:lnSpc>
                <a:spcPts val="2460"/>
              </a:lnSpc>
            </a:pPr>
            <a:r>
              <a:rPr lang="en-US" sz="1400" dirty="0">
                <a:latin typeface="Arial" panose="020B0604020202020204" pitchFamily="34" charset="0"/>
                <a:cs typeface="Arial" panose="020B0604020202020204" pitchFamily="34" charset="0"/>
              </a:rPr>
              <a:t>Data format standardization and quality standards promoting reduction of errors and testing cycles</a:t>
            </a:r>
          </a:p>
          <a:p>
            <a:pPr algn="ctr">
              <a:lnSpc>
                <a:spcPts val="2460"/>
              </a:lnSpc>
            </a:pPr>
            <a:endParaRPr lang="en-US" sz="1400" dirty="0">
              <a:latin typeface="Arial" panose="020B0604020202020204" pitchFamily="34" charset="0"/>
              <a:cs typeface="Arial" panose="020B0604020202020204" pitchFamily="34" charset="0"/>
            </a:endParaRPr>
          </a:p>
          <a:p>
            <a:pPr algn="ctr">
              <a:lnSpc>
                <a:spcPts val="2460"/>
              </a:lnSpc>
            </a:pPr>
            <a:endParaRPr lang="en-US" sz="1400" dirty="0">
              <a:latin typeface="Arial" panose="020B0604020202020204" pitchFamily="34" charset="0"/>
              <a:cs typeface="Arial" panose="020B0604020202020204" pitchFamily="34" charset="0"/>
            </a:endParaRPr>
          </a:p>
          <a:p>
            <a:pPr algn="ctr">
              <a:lnSpc>
                <a:spcPts val="2460"/>
              </a:lnSpc>
            </a:pPr>
            <a:endParaRPr lang="en-US" sz="14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26112B65-56DE-5A85-5E5F-C3206E4BB0E8}"/>
              </a:ext>
            </a:extLst>
          </p:cNvPr>
          <p:cNvSpPr/>
          <p:nvPr/>
        </p:nvSpPr>
        <p:spPr>
          <a:xfrm>
            <a:off x="7084521" y="1592904"/>
            <a:ext cx="2145322" cy="3585469"/>
          </a:xfrm>
          <a:prstGeom prst="rect">
            <a:avLst/>
          </a:prstGeom>
        </p:spPr>
        <p:txBody>
          <a:bodyPr wrap="square">
            <a:spAutoFit/>
          </a:bodyPr>
          <a:lstStyle/>
          <a:p>
            <a:pPr algn="ctr">
              <a:lnSpc>
                <a:spcPts val="2460"/>
              </a:lnSpc>
            </a:pPr>
            <a:r>
              <a:rPr lang="en-US" sz="1600" b="1" dirty="0">
                <a:latin typeface="Arial" panose="020B0604020202020204" pitchFamily="34" charset="0"/>
                <a:cs typeface="Arial" panose="020B0604020202020204" pitchFamily="34" charset="0"/>
              </a:rPr>
              <a:t>Enrollment File Standards API </a:t>
            </a:r>
          </a:p>
          <a:p>
            <a:pPr algn="ctr">
              <a:lnSpc>
                <a:spcPts val="2460"/>
              </a:lnSpc>
            </a:pPr>
            <a:endParaRPr lang="en-US" sz="1600" dirty="0">
              <a:latin typeface="Arial" panose="020B0604020202020204" pitchFamily="34" charset="0"/>
              <a:cs typeface="Arial" panose="020B0604020202020204" pitchFamily="34" charset="0"/>
            </a:endParaRPr>
          </a:p>
          <a:p>
            <a:pPr algn="ctr">
              <a:lnSpc>
                <a:spcPts val="2460"/>
              </a:lnSpc>
            </a:pPr>
            <a:r>
              <a:rPr lang="en-US" sz="1400" dirty="0">
                <a:latin typeface="Arial" panose="020B0604020202020204" pitchFamily="34" charset="0"/>
                <a:cs typeface="Arial" panose="020B0604020202020204" pitchFamily="34" charset="0"/>
              </a:rPr>
              <a:t>Data format standardization and quality standards promoting reduction of errors and testing cycles via API</a:t>
            </a:r>
          </a:p>
          <a:p>
            <a:pPr algn="ctr">
              <a:lnSpc>
                <a:spcPts val="2460"/>
              </a:lnSpc>
            </a:pPr>
            <a:endParaRPr lang="en-US" sz="1600" dirty="0">
              <a:latin typeface="Arial" panose="020B0604020202020204" pitchFamily="34" charset="0"/>
              <a:cs typeface="Arial" panose="020B0604020202020204" pitchFamily="34" charset="0"/>
            </a:endParaRPr>
          </a:p>
          <a:p>
            <a:pPr algn="ctr">
              <a:lnSpc>
                <a:spcPts val="2460"/>
              </a:lnSpc>
            </a:pPr>
            <a:r>
              <a:rPr lang="en-US" sz="1600" dirty="0">
                <a:latin typeface="Arial" panose="020B0604020202020204" pitchFamily="34" charset="0"/>
                <a:cs typeface="Arial" panose="020B0604020202020204" pitchFamily="34" charset="0"/>
              </a:rPr>
              <a:t> </a:t>
            </a:r>
          </a:p>
        </p:txBody>
      </p:sp>
      <p:sp>
        <p:nvSpPr>
          <p:cNvPr id="9" name="Rectangle 8">
            <a:extLst>
              <a:ext uri="{FF2B5EF4-FFF2-40B4-BE49-F238E27FC236}">
                <a16:creationId xmlns:a16="http://schemas.microsoft.com/office/drawing/2014/main" id="{F9D492EF-66FB-8FA0-7433-6FEA600BE80E}"/>
              </a:ext>
            </a:extLst>
          </p:cNvPr>
          <p:cNvSpPr/>
          <p:nvPr/>
        </p:nvSpPr>
        <p:spPr>
          <a:xfrm>
            <a:off x="943928" y="1631395"/>
            <a:ext cx="10559143" cy="4243537"/>
          </a:xfrm>
          <a:prstGeom prst="rect">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C000"/>
              </a:solidFill>
            </a:endParaRPr>
          </a:p>
        </p:txBody>
      </p:sp>
      <p:sp>
        <p:nvSpPr>
          <p:cNvPr id="10" name="TextBox 9">
            <a:extLst>
              <a:ext uri="{FF2B5EF4-FFF2-40B4-BE49-F238E27FC236}">
                <a16:creationId xmlns:a16="http://schemas.microsoft.com/office/drawing/2014/main" id="{0D7AC0CC-7085-DCAB-D619-4FF441D9F9D7}"/>
              </a:ext>
            </a:extLst>
          </p:cNvPr>
          <p:cNvSpPr txBox="1"/>
          <p:nvPr/>
        </p:nvSpPr>
        <p:spPr>
          <a:xfrm>
            <a:off x="1762586" y="4372013"/>
            <a:ext cx="1989046" cy="369332"/>
          </a:xfrm>
          <a:prstGeom prst="rect">
            <a:avLst/>
          </a:prstGeom>
        </p:spPr>
        <p:txBody>
          <a:bodyPr wrap="square" rtlCol="0">
            <a:spAutoFit/>
          </a:bodyPr>
          <a:lstStyle/>
          <a:p>
            <a:r>
              <a:rPr lang="en-US" dirty="0">
                <a:solidFill>
                  <a:schemeClr val="bg1"/>
                </a:solidFill>
              </a:rPr>
              <a:t>*</a:t>
            </a:r>
            <a:endParaRPr lang="en-US" dirty="0">
              <a:solidFill>
                <a:schemeClr val="tx1">
                  <a:lumMod val="50000"/>
                </a:schemeClr>
              </a:solidFill>
            </a:endParaRPr>
          </a:p>
        </p:txBody>
      </p:sp>
      <p:sp>
        <p:nvSpPr>
          <p:cNvPr id="11" name="Rectangle 10">
            <a:extLst>
              <a:ext uri="{FF2B5EF4-FFF2-40B4-BE49-F238E27FC236}">
                <a16:creationId xmlns:a16="http://schemas.microsoft.com/office/drawing/2014/main" id="{0401F613-543A-6B42-E9BE-36458946949F}"/>
              </a:ext>
            </a:extLst>
          </p:cNvPr>
          <p:cNvSpPr/>
          <p:nvPr/>
        </p:nvSpPr>
        <p:spPr>
          <a:xfrm>
            <a:off x="9229843" y="1654097"/>
            <a:ext cx="2292123" cy="3579634"/>
          </a:xfrm>
          <a:prstGeom prst="rect">
            <a:avLst/>
          </a:prstGeom>
        </p:spPr>
        <p:txBody>
          <a:bodyPr wrap="square">
            <a:spAutoFit/>
          </a:bodyPr>
          <a:lstStyle/>
          <a:p>
            <a:pPr algn="ctr">
              <a:lnSpc>
                <a:spcPts val="2460"/>
              </a:lnSpc>
            </a:pPr>
            <a:r>
              <a:rPr lang="en-US" sz="1600" b="1" dirty="0">
                <a:latin typeface="Arial" panose="020B0604020202020204" pitchFamily="34" charset="0"/>
                <a:cs typeface="Arial" panose="020B0604020202020204" pitchFamily="34" charset="0"/>
              </a:rPr>
              <a:t>Risk Rules API</a:t>
            </a:r>
          </a:p>
          <a:p>
            <a:pPr algn="ctr">
              <a:lnSpc>
                <a:spcPts val="2460"/>
              </a:lnSpc>
            </a:pPr>
            <a:endParaRPr lang="en-US" sz="1600" dirty="0">
              <a:latin typeface="Arial" panose="020B0604020202020204" pitchFamily="34" charset="0"/>
              <a:cs typeface="Arial" panose="020B0604020202020204" pitchFamily="34" charset="0"/>
            </a:endParaRPr>
          </a:p>
          <a:p>
            <a:pPr algn="ctr">
              <a:lnSpc>
                <a:spcPts val="2460"/>
              </a:lnSpc>
            </a:pPr>
            <a:endParaRPr lang="en-US" sz="1600" dirty="0">
              <a:latin typeface="Arial" panose="020B0604020202020204" pitchFamily="34" charset="0"/>
              <a:cs typeface="Arial" panose="020B0604020202020204" pitchFamily="34" charset="0"/>
            </a:endParaRPr>
          </a:p>
          <a:p>
            <a:pPr algn="ctr">
              <a:lnSpc>
                <a:spcPts val="2460"/>
              </a:lnSpc>
            </a:pPr>
            <a:r>
              <a:rPr lang="en-US" sz="1400" dirty="0">
                <a:latin typeface="Arial" panose="020B0604020202020204" pitchFamily="34" charset="0"/>
                <a:cs typeface="Arial" panose="020B0604020202020204" pitchFamily="34" charset="0"/>
              </a:rPr>
              <a:t>Easy, repeatable process to integrate MEOI risk rules for Life coverage into enrollment processes via an API</a:t>
            </a:r>
          </a:p>
          <a:p>
            <a:pPr algn="ctr">
              <a:lnSpc>
                <a:spcPts val="2460"/>
              </a:lnSpc>
            </a:pPr>
            <a:r>
              <a:rPr lang="en-US" sz="1600" dirty="0">
                <a:latin typeface="Arial" panose="020B0604020202020204" pitchFamily="34" charset="0"/>
                <a:cs typeface="Arial" panose="020B0604020202020204" pitchFamily="34" charset="0"/>
              </a:rPr>
              <a:t> </a:t>
            </a:r>
          </a:p>
          <a:p>
            <a:pPr algn="ctr">
              <a:lnSpc>
                <a:spcPts val="2460"/>
              </a:lnSpc>
            </a:pPr>
            <a:endParaRPr lang="en-US" sz="1400" dirty="0">
              <a:latin typeface="Arial" panose="020B0604020202020204" pitchFamily="34" charset="0"/>
              <a:cs typeface="Arial" panose="020B0604020202020204" pitchFamily="34" charset="0"/>
            </a:endParaRPr>
          </a:p>
          <a:p>
            <a:pPr algn="ctr">
              <a:lnSpc>
                <a:spcPts val="2460"/>
              </a:lnSpc>
            </a:pPr>
            <a:endParaRPr lang="en-US" sz="1400" dirty="0">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8670CDB3-C9EB-107D-4569-6DFC64C525CA}"/>
              </a:ext>
            </a:extLst>
          </p:cNvPr>
          <p:cNvCxnSpPr/>
          <p:nvPr/>
        </p:nvCxnSpPr>
        <p:spPr>
          <a:xfrm>
            <a:off x="3020165" y="1640893"/>
            <a:ext cx="0" cy="422083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7073998-C284-6BC0-FB1C-A4FFE93FC104}"/>
              </a:ext>
            </a:extLst>
          </p:cNvPr>
          <p:cNvCxnSpPr/>
          <p:nvPr/>
        </p:nvCxnSpPr>
        <p:spPr>
          <a:xfrm>
            <a:off x="4975123" y="1640893"/>
            <a:ext cx="0" cy="422083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D83A78F-86F8-5A44-DAAE-078D58709945}"/>
              </a:ext>
            </a:extLst>
          </p:cNvPr>
          <p:cNvCxnSpPr/>
          <p:nvPr/>
        </p:nvCxnSpPr>
        <p:spPr>
          <a:xfrm>
            <a:off x="7084519" y="1640893"/>
            <a:ext cx="0" cy="422083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D0DCBB3-1709-6C6C-2ABA-CCB3691B7F15}"/>
              </a:ext>
            </a:extLst>
          </p:cNvPr>
          <p:cNvCxnSpPr/>
          <p:nvPr/>
        </p:nvCxnSpPr>
        <p:spPr>
          <a:xfrm>
            <a:off x="9229843" y="1640893"/>
            <a:ext cx="0" cy="422083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4812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blue text on a black background&#10;&#10;Description automatically generated">
            <a:extLst>
              <a:ext uri="{FF2B5EF4-FFF2-40B4-BE49-F238E27FC236}">
                <a16:creationId xmlns:a16="http://schemas.microsoft.com/office/drawing/2014/main" id="{41C643EE-E70F-2D69-6DA7-0298F9F33F00}"/>
              </a:ext>
            </a:extLst>
          </p:cNvPr>
          <p:cNvPicPr>
            <a:picLocks noGrp="1" noChangeAspect="1"/>
          </p:cNvPicPr>
          <p:nvPr>
            <p:ph sz="quarter" idx="14"/>
          </p:nvPr>
        </p:nvPicPr>
        <p:blipFill>
          <a:blip r:embed="rId2"/>
          <a:stretch>
            <a:fillRect/>
          </a:stretch>
        </p:blipFill>
        <p:spPr>
          <a:xfrm>
            <a:off x="6288088" y="3921108"/>
            <a:ext cx="4906962" cy="984217"/>
          </a:xfrm>
        </p:spPr>
      </p:pic>
      <p:sp>
        <p:nvSpPr>
          <p:cNvPr id="3" name="Text Placeholder 2">
            <a:extLst>
              <a:ext uri="{FF2B5EF4-FFF2-40B4-BE49-F238E27FC236}">
                <a16:creationId xmlns:a16="http://schemas.microsoft.com/office/drawing/2014/main" id="{49FCC4CB-4BD7-8E86-D162-7355B0A1AE4F}"/>
              </a:ext>
            </a:extLst>
          </p:cNvPr>
          <p:cNvSpPr>
            <a:spLocks noGrp="1"/>
          </p:cNvSpPr>
          <p:nvPr>
            <p:ph type="body" sz="quarter" idx="12"/>
          </p:nvPr>
        </p:nvSpPr>
        <p:spPr/>
        <p:txBody>
          <a:bodyPr>
            <a:normAutofit/>
          </a:bodyPr>
          <a:lstStyle/>
          <a:p>
            <a:r>
              <a:rPr lang="en-US" dirty="0"/>
              <a:t>Today’s Discussion</a:t>
            </a:r>
          </a:p>
        </p:txBody>
      </p:sp>
      <p:pic>
        <p:nvPicPr>
          <p:cNvPr id="9" name="Content Placeholder 6">
            <a:extLst>
              <a:ext uri="{FF2B5EF4-FFF2-40B4-BE49-F238E27FC236}">
                <a16:creationId xmlns:a16="http://schemas.microsoft.com/office/drawing/2014/main" id="{CEB4D219-560F-92A6-A47B-D125C7296A3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55644" y="2174892"/>
            <a:ext cx="3371850" cy="762000"/>
          </a:xfrm>
          <a:prstGeom prst="rect">
            <a:avLst/>
          </a:prstGeom>
        </p:spPr>
      </p:pic>
      <p:sp>
        <p:nvSpPr>
          <p:cNvPr id="10" name="Subtitle 3">
            <a:extLst>
              <a:ext uri="{FF2B5EF4-FFF2-40B4-BE49-F238E27FC236}">
                <a16:creationId xmlns:a16="http://schemas.microsoft.com/office/drawing/2014/main" id="{88D3F2D5-B9A0-87B3-2BFD-1151BD4A7A4C}"/>
              </a:ext>
            </a:extLst>
          </p:cNvPr>
          <p:cNvSpPr>
            <a:spLocks noGrp="1"/>
          </p:cNvSpPr>
          <p:nvPr>
            <p:ph type="subTitle" idx="1"/>
          </p:nvPr>
        </p:nvSpPr>
        <p:spPr>
          <a:xfrm>
            <a:off x="590768" y="3131503"/>
            <a:ext cx="4880938" cy="2113635"/>
          </a:xfrm>
        </p:spPr>
        <p:txBody>
          <a:bodyPr/>
          <a:lstStyle/>
          <a:p>
            <a:pPr marL="285750" indent="-285750">
              <a:buFont typeface="Arial" panose="020B0604020202020204" pitchFamily="34" charset="0"/>
              <a:buChar char="•"/>
            </a:pPr>
            <a:r>
              <a:rPr lang="en-US" b="1" dirty="0">
                <a:solidFill>
                  <a:schemeClr val="bg1"/>
                </a:solidFill>
              </a:rPr>
              <a:t>Who is Businessolver?</a:t>
            </a:r>
          </a:p>
          <a:p>
            <a:pPr marL="285750" indent="-285750">
              <a:buFont typeface="Arial" panose="020B0604020202020204" pitchFamily="34" charset="0"/>
              <a:buChar char="•"/>
            </a:pPr>
            <a:r>
              <a:rPr lang="en-US" b="1" dirty="0">
                <a:solidFill>
                  <a:schemeClr val="bg1"/>
                </a:solidFill>
              </a:rPr>
              <a:t>Alignment: MetLife and Businessolver</a:t>
            </a:r>
          </a:p>
          <a:p>
            <a:pPr marL="285750" indent="-285750">
              <a:buFont typeface="Arial" panose="020B0604020202020204" pitchFamily="34" charset="0"/>
              <a:buChar char="•"/>
            </a:pPr>
            <a:r>
              <a:rPr lang="en-US" b="1" dirty="0">
                <a:solidFill>
                  <a:schemeClr val="bg1"/>
                </a:solidFill>
              </a:rPr>
              <a:t>What is the Pinnacle Program</a:t>
            </a:r>
          </a:p>
          <a:p>
            <a:pPr marL="285750" indent="-285750">
              <a:buFont typeface="Arial" panose="020B0604020202020204" pitchFamily="34" charset="0"/>
              <a:buChar char="•"/>
            </a:pPr>
            <a:r>
              <a:rPr lang="en-US" b="1" dirty="0">
                <a:solidFill>
                  <a:schemeClr val="bg1"/>
                </a:solidFill>
              </a:rPr>
              <a:t>How MetLife and Businessolver Work Together</a:t>
            </a:r>
          </a:p>
        </p:txBody>
      </p:sp>
    </p:spTree>
    <p:extLst>
      <p:ext uri="{BB962C8B-B14F-4D97-AF65-F5344CB8AC3E}">
        <p14:creationId xmlns:p14="http://schemas.microsoft.com/office/powerpoint/2010/main" val="3161587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0054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AC5D93-B8AA-3B08-164C-56BF573E378A}"/>
              </a:ext>
            </a:extLst>
          </p:cNvPr>
          <p:cNvSpPr>
            <a:spLocks noGrp="1"/>
          </p:cNvSpPr>
          <p:nvPr>
            <p:ph type="body" sz="quarter" idx="12"/>
          </p:nvPr>
        </p:nvSpPr>
        <p:spPr/>
        <p:txBody>
          <a:bodyPr>
            <a:normAutofit fontScale="62500" lnSpcReduction="20000"/>
          </a:bodyPr>
          <a:lstStyle/>
          <a:p>
            <a:r>
              <a:rPr lang="en-US" dirty="0"/>
              <a:t>Who is Businessolver?</a:t>
            </a:r>
          </a:p>
        </p:txBody>
      </p:sp>
    </p:spTree>
    <p:extLst>
      <p:ext uri="{BB962C8B-B14F-4D97-AF65-F5344CB8AC3E}">
        <p14:creationId xmlns:p14="http://schemas.microsoft.com/office/powerpoint/2010/main" val="4278371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8F0B4A4-3727-7919-737F-5D7ADECD15C5}"/>
              </a:ext>
            </a:extLst>
          </p:cNvPr>
          <p:cNvSpPr>
            <a:spLocks noGrp="1"/>
          </p:cNvSpPr>
          <p:nvPr>
            <p:ph type="body" sz="quarter" idx="13"/>
          </p:nvPr>
        </p:nvSpPr>
        <p:spPr/>
        <p:txBody>
          <a:bodyPr/>
          <a:lstStyle/>
          <a:p>
            <a:r>
              <a:rPr lang="en-US" sz="3200" b="1" dirty="0">
                <a:latin typeface="Open Sans" panose="020B0606030504020204" pitchFamily="34" charset="0"/>
                <a:ea typeface="Open Sans" panose="020B0606030504020204" pitchFamily="34" charset="0"/>
                <a:cs typeface="Open Sans" panose="020B0606030504020204" pitchFamily="34" charset="0"/>
              </a:rPr>
              <a:t>Businessolver at a Glance</a:t>
            </a:r>
          </a:p>
        </p:txBody>
      </p:sp>
      <p:pic>
        <p:nvPicPr>
          <p:cNvPr id="8" name="Picture 7">
            <a:extLst>
              <a:ext uri="{FF2B5EF4-FFF2-40B4-BE49-F238E27FC236}">
                <a16:creationId xmlns:a16="http://schemas.microsoft.com/office/drawing/2014/main" id="{721075DC-D9A1-1DB2-D7EF-34EFB22A2021}"/>
              </a:ext>
            </a:extLst>
          </p:cNvPr>
          <p:cNvPicPr>
            <a:picLocks noChangeAspect="1"/>
          </p:cNvPicPr>
          <p:nvPr/>
        </p:nvPicPr>
        <p:blipFill>
          <a:blip r:embed="rId2"/>
          <a:stretch>
            <a:fillRect/>
          </a:stretch>
        </p:blipFill>
        <p:spPr>
          <a:xfrm>
            <a:off x="673042" y="1179139"/>
            <a:ext cx="10680392" cy="1471332"/>
          </a:xfrm>
          <a:prstGeom prst="rect">
            <a:avLst/>
          </a:prstGeom>
        </p:spPr>
      </p:pic>
      <p:pic>
        <p:nvPicPr>
          <p:cNvPr id="10" name="Picture 9">
            <a:extLst>
              <a:ext uri="{FF2B5EF4-FFF2-40B4-BE49-F238E27FC236}">
                <a16:creationId xmlns:a16="http://schemas.microsoft.com/office/drawing/2014/main" id="{4D1C830D-F1CE-E464-70FD-1FA4590235FE}"/>
              </a:ext>
            </a:extLst>
          </p:cNvPr>
          <p:cNvPicPr>
            <a:picLocks noChangeAspect="1"/>
          </p:cNvPicPr>
          <p:nvPr/>
        </p:nvPicPr>
        <p:blipFill>
          <a:blip r:embed="rId3"/>
          <a:stretch>
            <a:fillRect/>
          </a:stretch>
        </p:blipFill>
        <p:spPr>
          <a:xfrm>
            <a:off x="841422" y="2566879"/>
            <a:ext cx="6715506" cy="3720905"/>
          </a:xfrm>
          <a:prstGeom prst="rect">
            <a:avLst/>
          </a:prstGeom>
        </p:spPr>
      </p:pic>
      <p:pic>
        <p:nvPicPr>
          <p:cNvPr id="12" name="Picture 11">
            <a:extLst>
              <a:ext uri="{FF2B5EF4-FFF2-40B4-BE49-F238E27FC236}">
                <a16:creationId xmlns:a16="http://schemas.microsoft.com/office/drawing/2014/main" id="{03D36EAE-F76B-CBCA-9E85-E6158BB16D71}"/>
              </a:ext>
            </a:extLst>
          </p:cNvPr>
          <p:cNvPicPr>
            <a:picLocks noChangeAspect="1"/>
          </p:cNvPicPr>
          <p:nvPr/>
        </p:nvPicPr>
        <p:blipFill>
          <a:blip r:embed="rId4"/>
          <a:stretch>
            <a:fillRect/>
          </a:stretch>
        </p:blipFill>
        <p:spPr>
          <a:xfrm>
            <a:off x="7556928" y="2596511"/>
            <a:ext cx="3772417" cy="2057682"/>
          </a:xfrm>
          <a:prstGeom prst="rect">
            <a:avLst/>
          </a:prstGeom>
        </p:spPr>
      </p:pic>
      <p:pic>
        <p:nvPicPr>
          <p:cNvPr id="14" name="Picture 13">
            <a:extLst>
              <a:ext uri="{FF2B5EF4-FFF2-40B4-BE49-F238E27FC236}">
                <a16:creationId xmlns:a16="http://schemas.microsoft.com/office/drawing/2014/main" id="{6F3E7BCA-B01E-DB1A-9962-5ACFE1A93CFA}"/>
              </a:ext>
            </a:extLst>
          </p:cNvPr>
          <p:cNvPicPr>
            <a:picLocks noChangeAspect="1"/>
          </p:cNvPicPr>
          <p:nvPr/>
        </p:nvPicPr>
        <p:blipFill>
          <a:blip r:embed="rId5"/>
          <a:stretch>
            <a:fillRect/>
          </a:stretch>
        </p:blipFill>
        <p:spPr>
          <a:xfrm>
            <a:off x="7556928" y="4816453"/>
            <a:ext cx="3881809" cy="1471331"/>
          </a:xfrm>
          <a:prstGeom prst="rect">
            <a:avLst/>
          </a:prstGeom>
        </p:spPr>
      </p:pic>
    </p:spTree>
    <p:extLst>
      <p:ext uri="{BB962C8B-B14F-4D97-AF65-F5344CB8AC3E}">
        <p14:creationId xmlns:p14="http://schemas.microsoft.com/office/powerpoint/2010/main" val="1797936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30615E4-136D-E903-553A-08DDF6A9C266}"/>
              </a:ext>
            </a:extLst>
          </p:cNvPr>
          <p:cNvSpPr>
            <a:spLocks noGrp="1"/>
          </p:cNvSpPr>
          <p:nvPr>
            <p:ph type="body" sz="quarter" idx="13"/>
          </p:nvPr>
        </p:nvSpPr>
        <p:spPr/>
        <p:txBody>
          <a:bodyPr/>
          <a:lstStyle/>
          <a:p>
            <a:r>
              <a:rPr lang="en-US" dirty="0"/>
              <a:t>A Comprehensive Benefits Solution</a:t>
            </a:r>
          </a:p>
        </p:txBody>
      </p:sp>
      <p:pic>
        <p:nvPicPr>
          <p:cNvPr id="2" name="Picture 1" descr="Graphical user interface&#10;&#10;Description automatically generated">
            <a:extLst>
              <a:ext uri="{FF2B5EF4-FFF2-40B4-BE49-F238E27FC236}">
                <a16:creationId xmlns:a16="http://schemas.microsoft.com/office/drawing/2014/main" id="{04EF3ABA-2D65-E228-0E2C-2ED7A0370B3E}"/>
              </a:ext>
            </a:extLst>
          </p:cNvPr>
          <p:cNvPicPr>
            <a:picLocks noChangeAspect="1"/>
          </p:cNvPicPr>
          <p:nvPr/>
        </p:nvPicPr>
        <p:blipFill rotWithShape="1">
          <a:blip r:embed="rId2"/>
          <a:srcRect l="5509" t="21788" r="5953"/>
          <a:stretch/>
        </p:blipFill>
        <p:spPr>
          <a:xfrm>
            <a:off x="277402" y="1345913"/>
            <a:ext cx="11147460" cy="4890322"/>
          </a:xfrm>
          <a:prstGeom prst="rect">
            <a:avLst/>
          </a:prstGeom>
        </p:spPr>
      </p:pic>
    </p:spTree>
    <p:extLst>
      <p:ext uri="{BB962C8B-B14F-4D97-AF65-F5344CB8AC3E}">
        <p14:creationId xmlns:p14="http://schemas.microsoft.com/office/powerpoint/2010/main" val="597593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85C497-95B1-847D-97D4-FA20BC8ED68C}"/>
              </a:ext>
            </a:extLst>
          </p:cNvPr>
          <p:cNvSpPr>
            <a:spLocks noGrp="1"/>
          </p:cNvSpPr>
          <p:nvPr>
            <p:ph type="body" sz="quarter" idx="12"/>
          </p:nvPr>
        </p:nvSpPr>
        <p:spPr>
          <a:xfrm>
            <a:off x="590769" y="1988622"/>
            <a:ext cx="6742538" cy="793953"/>
          </a:xfrm>
        </p:spPr>
        <p:txBody>
          <a:bodyPr>
            <a:normAutofit fontScale="47500" lnSpcReduction="20000"/>
          </a:bodyPr>
          <a:lstStyle/>
          <a:p>
            <a:r>
              <a:rPr lang="en-US" dirty="0"/>
              <a:t>Alignment: MetLife and Businessolver</a:t>
            </a:r>
          </a:p>
          <a:p>
            <a:endParaRPr lang="en-US" dirty="0"/>
          </a:p>
        </p:txBody>
      </p:sp>
    </p:spTree>
    <p:extLst>
      <p:ext uri="{BB962C8B-B14F-4D97-AF65-F5344CB8AC3E}">
        <p14:creationId xmlns:p14="http://schemas.microsoft.com/office/powerpoint/2010/main" val="2498985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8F0B4A4-3727-7919-737F-5D7ADECD15C5}"/>
              </a:ext>
            </a:extLst>
          </p:cNvPr>
          <p:cNvSpPr>
            <a:spLocks noGrp="1"/>
          </p:cNvSpPr>
          <p:nvPr>
            <p:ph type="body" sz="quarter" idx="13"/>
          </p:nvPr>
        </p:nvSpPr>
        <p:spPr/>
        <p:txBody>
          <a:bodyPr/>
          <a:lstStyle/>
          <a:p>
            <a:r>
              <a:rPr lang="en-US" dirty="0"/>
              <a:t>Organizational Alignment</a:t>
            </a:r>
          </a:p>
        </p:txBody>
      </p:sp>
      <p:pic>
        <p:nvPicPr>
          <p:cNvPr id="7" name="Picture 6">
            <a:extLst>
              <a:ext uri="{FF2B5EF4-FFF2-40B4-BE49-F238E27FC236}">
                <a16:creationId xmlns:a16="http://schemas.microsoft.com/office/drawing/2014/main" id="{CE641B6F-A365-8794-E52D-877626D7F9DA}"/>
              </a:ext>
            </a:extLst>
          </p:cNvPr>
          <p:cNvPicPr>
            <a:picLocks noChangeAspect="1"/>
          </p:cNvPicPr>
          <p:nvPr/>
        </p:nvPicPr>
        <p:blipFill rotWithShape="1">
          <a:blip r:embed="rId2"/>
          <a:srcRect l="42812" t="16181" b="6952"/>
          <a:stretch/>
        </p:blipFill>
        <p:spPr>
          <a:xfrm>
            <a:off x="5219700" y="1106380"/>
            <a:ext cx="6972299" cy="5266140"/>
          </a:xfrm>
          <a:prstGeom prst="rect">
            <a:avLst/>
          </a:prstGeom>
        </p:spPr>
      </p:pic>
      <p:sp>
        <p:nvSpPr>
          <p:cNvPr id="8" name="TextBox 7">
            <a:extLst>
              <a:ext uri="{FF2B5EF4-FFF2-40B4-BE49-F238E27FC236}">
                <a16:creationId xmlns:a16="http://schemas.microsoft.com/office/drawing/2014/main" id="{666C6C67-E1E1-530C-694F-0A1C1AEDC6D0}"/>
              </a:ext>
            </a:extLst>
          </p:cNvPr>
          <p:cNvSpPr txBox="1"/>
          <p:nvPr/>
        </p:nvSpPr>
        <p:spPr>
          <a:xfrm>
            <a:off x="344705" y="1810864"/>
            <a:ext cx="4659781" cy="492443"/>
          </a:xfrm>
          <a:prstGeom prst="rect">
            <a:avLst/>
          </a:prstGeom>
          <a:noFill/>
        </p:spPr>
        <p:txBody>
          <a:bodyPr wrap="square" rtlCol="0" anchor="t">
            <a:spAutoFit/>
          </a:bodyPr>
          <a:lstStyle/>
          <a:p>
            <a:r>
              <a:rPr lang="en-US" sz="1300" dirty="0">
                <a:latin typeface="Open Sans" panose="020B0606030504020204" pitchFamily="34" charset="0"/>
                <a:ea typeface="Open Sans" panose="020B0606030504020204" pitchFamily="34" charset="0"/>
                <a:cs typeface="Open Sans" panose="020B0606030504020204" pitchFamily="34" charset="0"/>
              </a:rPr>
              <a:t>MetLife offers solutions and guidance to help customers meet their goals and navigate life's twists and turns.</a:t>
            </a:r>
          </a:p>
        </p:txBody>
      </p:sp>
      <p:cxnSp>
        <p:nvCxnSpPr>
          <p:cNvPr id="9" name="Straight Connector 8">
            <a:extLst>
              <a:ext uri="{FF2B5EF4-FFF2-40B4-BE49-F238E27FC236}">
                <a16:creationId xmlns:a16="http://schemas.microsoft.com/office/drawing/2014/main" id="{721C7CDB-6E09-7DA0-6408-1D91924223D3}"/>
              </a:ext>
            </a:extLst>
          </p:cNvPr>
          <p:cNvCxnSpPr>
            <a:cxnSpLocks/>
          </p:cNvCxnSpPr>
          <p:nvPr/>
        </p:nvCxnSpPr>
        <p:spPr>
          <a:xfrm flipH="1">
            <a:off x="0" y="2443370"/>
            <a:ext cx="5229860" cy="0"/>
          </a:xfrm>
          <a:prstGeom prst="line">
            <a:avLst/>
          </a:prstGeom>
          <a:ln w="19050">
            <a:solidFill>
              <a:srgbClr val="5EBDE5"/>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10B04CB-105D-D890-8EB7-3F8CC4367036}"/>
              </a:ext>
            </a:extLst>
          </p:cNvPr>
          <p:cNvCxnSpPr>
            <a:cxnSpLocks/>
          </p:cNvCxnSpPr>
          <p:nvPr/>
        </p:nvCxnSpPr>
        <p:spPr>
          <a:xfrm flipH="1">
            <a:off x="-10160" y="3754010"/>
            <a:ext cx="5229860" cy="0"/>
          </a:xfrm>
          <a:prstGeom prst="line">
            <a:avLst/>
          </a:prstGeom>
          <a:ln w="19050">
            <a:solidFill>
              <a:srgbClr val="5EBDE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A3091F3-5716-6420-60DD-BF50AB8C4906}"/>
              </a:ext>
            </a:extLst>
          </p:cNvPr>
          <p:cNvCxnSpPr>
            <a:cxnSpLocks/>
          </p:cNvCxnSpPr>
          <p:nvPr/>
        </p:nvCxnSpPr>
        <p:spPr>
          <a:xfrm flipH="1">
            <a:off x="-18415" y="5003690"/>
            <a:ext cx="5229860" cy="0"/>
          </a:xfrm>
          <a:prstGeom prst="line">
            <a:avLst/>
          </a:prstGeom>
          <a:ln w="19050">
            <a:solidFill>
              <a:srgbClr val="5EBDE5"/>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02918FF-9EE4-4820-3B23-762BB44DA343}"/>
              </a:ext>
            </a:extLst>
          </p:cNvPr>
          <p:cNvSpPr/>
          <p:nvPr/>
        </p:nvSpPr>
        <p:spPr>
          <a:xfrm>
            <a:off x="483967" y="5904446"/>
            <a:ext cx="746944" cy="323165"/>
          </a:xfrm>
          <a:prstGeom prst="rect">
            <a:avLst/>
          </a:prstGeom>
        </p:spPr>
        <p:txBody>
          <a:bodyPr wrap="square" anchor="t">
            <a:spAutoFit/>
          </a:bodyPr>
          <a:lstStyle/>
          <a:p>
            <a:r>
              <a:rPr lang="en-US" sz="1500" dirty="0">
                <a:solidFill>
                  <a:srgbClr val="029AC3"/>
                </a:solidFill>
                <a:latin typeface="Oswald Light" panose="02000303000000000000" pitchFamily="2" charset="77"/>
              </a:rPr>
              <a:t>HEALTH</a:t>
            </a:r>
            <a:r>
              <a:rPr lang="en-US" sz="1500" dirty="0">
                <a:solidFill>
                  <a:srgbClr val="2A8DCC"/>
                </a:solidFill>
                <a:latin typeface="Oswald Light" panose="02000303000000000000" pitchFamily="2" charset="77"/>
              </a:rPr>
              <a:t> </a:t>
            </a:r>
            <a:endParaRPr lang="en-US" sz="1500" dirty="0">
              <a:solidFill>
                <a:srgbClr val="2A8DCC"/>
              </a:solidFill>
              <a:latin typeface="Oswald Light" panose="02000303000000000000" pitchFamily="2" charset="77"/>
              <a:cs typeface="Calibri" panose="020F0502020204030204"/>
            </a:endParaRPr>
          </a:p>
        </p:txBody>
      </p:sp>
      <p:sp>
        <p:nvSpPr>
          <p:cNvPr id="13" name="TextBox 12">
            <a:extLst>
              <a:ext uri="{FF2B5EF4-FFF2-40B4-BE49-F238E27FC236}">
                <a16:creationId xmlns:a16="http://schemas.microsoft.com/office/drawing/2014/main" id="{91A78554-39B0-C1B4-C319-810CBD1193C2}"/>
              </a:ext>
            </a:extLst>
          </p:cNvPr>
          <p:cNvSpPr txBox="1"/>
          <p:nvPr/>
        </p:nvSpPr>
        <p:spPr>
          <a:xfrm>
            <a:off x="344705" y="2549361"/>
            <a:ext cx="4503620" cy="10926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00" dirty="0">
                <a:latin typeface="Open Sans" panose="020B0606030504020204" pitchFamily="34" charset="0"/>
                <a:ea typeface="Open Sans" panose="020B0606030504020204" pitchFamily="34" charset="0"/>
                <a:cs typeface="Open Sans" panose="020B0606030504020204" pitchFamily="34" charset="0"/>
              </a:rPr>
              <a:t>At MetLife Foundation, we believe financial health belongs to everyone. We bring together bold solutions, deep financial expertise and meaningful grants to build financial health for people and communities that are underserved and aspire for more. </a:t>
            </a:r>
          </a:p>
        </p:txBody>
      </p:sp>
      <p:sp>
        <p:nvSpPr>
          <p:cNvPr id="14" name="TextBox 13">
            <a:extLst>
              <a:ext uri="{FF2B5EF4-FFF2-40B4-BE49-F238E27FC236}">
                <a16:creationId xmlns:a16="http://schemas.microsoft.com/office/drawing/2014/main" id="{96B42DF5-31A4-07A3-5917-35EE5E09AACD}"/>
              </a:ext>
            </a:extLst>
          </p:cNvPr>
          <p:cNvSpPr txBox="1"/>
          <p:nvPr/>
        </p:nvSpPr>
        <p:spPr>
          <a:xfrm>
            <a:off x="1213408" y="3961669"/>
            <a:ext cx="3963413"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00" dirty="0">
                <a:latin typeface="Open Sans" panose="020B0606030504020204" pitchFamily="34" charset="0"/>
                <a:ea typeface="Open Sans" panose="020B0606030504020204" pitchFamily="34" charset="0"/>
                <a:cs typeface="Open Sans" panose="020B0606030504020204" pitchFamily="34" charset="0"/>
              </a:rPr>
              <a:t>For 150 years, MetLife has operated as a </a:t>
            </a:r>
            <a:br>
              <a:rPr lang="en-US" sz="1300" dirty="0">
                <a:latin typeface="Open Sans" panose="020B0606030504020204" pitchFamily="34" charset="0"/>
                <a:ea typeface="Open Sans" panose="020B0606030504020204" pitchFamily="34" charset="0"/>
                <a:cs typeface="Open Sans" panose="020B0606030504020204" pitchFamily="34" charset="0"/>
              </a:rPr>
            </a:br>
            <a:r>
              <a:rPr lang="en-US" sz="1300" dirty="0">
                <a:latin typeface="Open Sans" panose="020B0606030504020204" pitchFamily="34" charset="0"/>
                <a:ea typeface="Open Sans" panose="020B0606030504020204" pitchFamily="34" charset="0"/>
                <a:cs typeface="Open Sans" panose="020B0606030504020204" pitchFamily="34" charset="0"/>
              </a:rPr>
              <a:t>good corporate citizen. MetLife has helped generations of people around the world protect their finances, property, family and future. </a:t>
            </a:r>
          </a:p>
        </p:txBody>
      </p:sp>
      <p:pic>
        <p:nvPicPr>
          <p:cNvPr id="15" name="Picture 14">
            <a:extLst>
              <a:ext uri="{FF2B5EF4-FFF2-40B4-BE49-F238E27FC236}">
                <a16:creationId xmlns:a16="http://schemas.microsoft.com/office/drawing/2014/main" id="{5658291C-B192-BB80-A87E-62D697937D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42442" y="1406384"/>
            <a:ext cx="1541933" cy="348459"/>
          </a:xfrm>
          <a:prstGeom prst="rect">
            <a:avLst/>
          </a:prstGeom>
        </p:spPr>
      </p:pic>
      <p:pic>
        <p:nvPicPr>
          <p:cNvPr id="16" name="Picture 15" descr="A picture containing indoor, many, toy, photo&#10;&#10;Description automatically generated">
            <a:extLst>
              <a:ext uri="{FF2B5EF4-FFF2-40B4-BE49-F238E27FC236}">
                <a16:creationId xmlns:a16="http://schemas.microsoft.com/office/drawing/2014/main" id="{5E89D4A9-FF74-E32F-BCC5-6F2D44956D4B}"/>
              </a:ext>
            </a:extLst>
          </p:cNvPr>
          <p:cNvPicPr>
            <a:picLocks noChangeAspect="1"/>
          </p:cNvPicPr>
          <p:nvPr/>
        </p:nvPicPr>
        <p:blipFill rotWithShape="1">
          <a:blip r:embed="rId4">
            <a:extLst>
              <a:ext uri="{28A0092B-C50C-407E-A947-70E740481C1C}">
                <a14:useLocalDpi xmlns:a14="http://schemas.microsoft.com/office/drawing/2010/main" val="0"/>
              </a:ext>
            </a:extLst>
          </a:blip>
          <a:srcRect l="58482" t="74153" r="22914" b="6969"/>
          <a:stretch/>
        </p:blipFill>
        <p:spPr>
          <a:xfrm>
            <a:off x="172992" y="3872665"/>
            <a:ext cx="1075039" cy="1018982"/>
          </a:xfrm>
          <a:prstGeom prst="rect">
            <a:avLst/>
          </a:prstGeom>
        </p:spPr>
      </p:pic>
      <p:sp>
        <p:nvSpPr>
          <p:cNvPr id="17" name="Rectangle 16">
            <a:extLst>
              <a:ext uri="{FF2B5EF4-FFF2-40B4-BE49-F238E27FC236}">
                <a16:creationId xmlns:a16="http://schemas.microsoft.com/office/drawing/2014/main" id="{77A835AA-6AA6-F194-0F1D-EC86B59A76A7}"/>
              </a:ext>
            </a:extLst>
          </p:cNvPr>
          <p:cNvSpPr/>
          <p:nvPr/>
        </p:nvSpPr>
        <p:spPr>
          <a:xfrm>
            <a:off x="1695954" y="5910722"/>
            <a:ext cx="679994" cy="323165"/>
          </a:xfrm>
          <a:prstGeom prst="rect">
            <a:avLst/>
          </a:prstGeom>
        </p:spPr>
        <p:txBody>
          <a:bodyPr wrap="none">
            <a:spAutoFit/>
          </a:bodyPr>
          <a:lstStyle/>
          <a:p>
            <a:pPr algn="r"/>
            <a:r>
              <a:rPr lang="en-US" sz="1500" dirty="0">
                <a:solidFill>
                  <a:srgbClr val="9CC23B"/>
                </a:solidFill>
                <a:latin typeface="Oswald Light" panose="02000303000000000000" pitchFamily="2" charset="77"/>
                <a:cs typeface="Calibri"/>
              </a:rPr>
              <a:t>FAMILY</a:t>
            </a:r>
          </a:p>
        </p:txBody>
      </p:sp>
      <p:sp>
        <p:nvSpPr>
          <p:cNvPr id="18" name="Rectangle 17">
            <a:extLst>
              <a:ext uri="{FF2B5EF4-FFF2-40B4-BE49-F238E27FC236}">
                <a16:creationId xmlns:a16="http://schemas.microsoft.com/office/drawing/2014/main" id="{52BDF250-D109-D30D-A3BD-82F74613FD1B}"/>
              </a:ext>
            </a:extLst>
          </p:cNvPr>
          <p:cNvSpPr/>
          <p:nvPr/>
        </p:nvSpPr>
        <p:spPr>
          <a:xfrm>
            <a:off x="2769422" y="5904446"/>
            <a:ext cx="713657" cy="323165"/>
          </a:xfrm>
          <a:prstGeom prst="rect">
            <a:avLst/>
          </a:prstGeom>
        </p:spPr>
        <p:txBody>
          <a:bodyPr wrap="none">
            <a:spAutoFit/>
          </a:bodyPr>
          <a:lstStyle/>
          <a:p>
            <a:pPr algn="r"/>
            <a:r>
              <a:rPr lang="en-US" sz="1500" dirty="0">
                <a:solidFill>
                  <a:srgbClr val="002060"/>
                </a:solidFill>
                <a:latin typeface="Oswald Light" panose="02000303000000000000" pitchFamily="2" charset="77"/>
                <a:cs typeface="Calibri"/>
              </a:rPr>
              <a:t>FUTURE</a:t>
            </a:r>
          </a:p>
        </p:txBody>
      </p:sp>
      <p:sp>
        <p:nvSpPr>
          <p:cNvPr id="19" name="Rectangle 18">
            <a:extLst>
              <a:ext uri="{FF2B5EF4-FFF2-40B4-BE49-F238E27FC236}">
                <a16:creationId xmlns:a16="http://schemas.microsoft.com/office/drawing/2014/main" id="{5DC9D3E4-BC8E-84AD-75C4-BA6068A10AA8}"/>
              </a:ext>
            </a:extLst>
          </p:cNvPr>
          <p:cNvSpPr/>
          <p:nvPr/>
        </p:nvSpPr>
        <p:spPr>
          <a:xfrm>
            <a:off x="3914459" y="5896278"/>
            <a:ext cx="612668" cy="323165"/>
          </a:xfrm>
          <a:prstGeom prst="rect">
            <a:avLst/>
          </a:prstGeom>
        </p:spPr>
        <p:txBody>
          <a:bodyPr wrap="none">
            <a:spAutoFit/>
          </a:bodyPr>
          <a:lstStyle/>
          <a:p>
            <a:pPr algn="r"/>
            <a:r>
              <a:rPr lang="en-US" sz="1500" dirty="0">
                <a:solidFill>
                  <a:srgbClr val="37B153"/>
                </a:solidFill>
                <a:latin typeface="Oswald Light" panose="02000303000000000000" pitchFamily="2" charset="77"/>
                <a:cs typeface="Calibri"/>
              </a:rPr>
              <a:t>WORK</a:t>
            </a:r>
          </a:p>
        </p:txBody>
      </p:sp>
      <p:pic>
        <p:nvPicPr>
          <p:cNvPr id="20" name="Picture 19">
            <a:extLst>
              <a:ext uri="{FF2B5EF4-FFF2-40B4-BE49-F238E27FC236}">
                <a16:creationId xmlns:a16="http://schemas.microsoft.com/office/drawing/2014/main" id="{F803F869-4A21-62C9-00EF-63EA2A06CA86}"/>
              </a:ext>
            </a:extLst>
          </p:cNvPr>
          <p:cNvPicPr>
            <a:picLocks noChangeAspect="1"/>
          </p:cNvPicPr>
          <p:nvPr/>
        </p:nvPicPr>
        <p:blipFill>
          <a:blip r:embed="rId5"/>
          <a:stretch>
            <a:fillRect/>
          </a:stretch>
        </p:blipFill>
        <p:spPr>
          <a:xfrm>
            <a:off x="542667" y="5299418"/>
            <a:ext cx="584882" cy="527541"/>
          </a:xfrm>
          <a:prstGeom prst="rect">
            <a:avLst/>
          </a:prstGeom>
        </p:spPr>
      </p:pic>
      <p:pic>
        <p:nvPicPr>
          <p:cNvPr id="21" name="Picture 20">
            <a:extLst>
              <a:ext uri="{FF2B5EF4-FFF2-40B4-BE49-F238E27FC236}">
                <a16:creationId xmlns:a16="http://schemas.microsoft.com/office/drawing/2014/main" id="{BA2C7C17-7FC0-428B-EE63-658AC0F56CAA}"/>
              </a:ext>
            </a:extLst>
          </p:cNvPr>
          <p:cNvPicPr>
            <a:picLocks noChangeAspect="1"/>
          </p:cNvPicPr>
          <p:nvPr/>
        </p:nvPicPr>
        <p:blipFill>
          <a:blip r:embed="rId6"/>
          <a:stretch>
            <a:fillRect/>
          </a:stretch>
        </p:blipFill>
        <p:spPr>
          <a:xfrm>
            <a:off x="1708493" y="5313403"/>
            <a:ext cx="694436" cy="486105"/>
          </a:xfrm>
          <a:prstGeom prst="rect">
            <a:avLst/>
          </a:prstGeom>
        </p:spPr>
      </p:pic>
      <p:pic>
        <p:nvPicPr>
          <p:cNvPr id="22" name="Picture 21">
            <a:extLst>
              <a:ext uri="{FF2B5EF4-FFF2-40B4-BE49-F238E27FC236}">
                <a16:creationId xmlns:a16="http://schemas.microsoft.com/office/drawing/2014/main" id="{6E013D05-DAD1-F462-373F-2857A6651A09}"/>
              </a:ext>
            </a:extLst>
          </p:cNvPr>
          <p:cNvPicPr>
            <a:picLocks noChangeAspect="1"/>
          </p:cNvPicPr>
          <p:nvPr/>
        </p:nvPicPr>
        <p:blipFill>
          <a:blip r:embed="rId7"/>
          <a:stretch>
            <a:fillRect/>
          </a:stretch>
        </p:blipFill>
        <p:spPr>
          <a:xfrm>
            <a:off x="2860854" y="5240070"/>
            <a:ext cx="584882" cy="542086"/>
          </a:xfrm>
          <a:prstGeom prst="rect">
            <a:avLst/>
          </a:prstGeom>
        </p:spPr>
      </p:pic>
      <p:pic>
        <p:nvPicPr>
          <p:cNvPr id="23" name="Picture 22">
            <a:extLst>
              <a:ext uri="{FF2B5EF4-FFF2-40B4-BE49-F238E27FC236}">
                <a16:creationId xmlns:a16="http://schemas.microsoft.com/office/drawing/2014/main" id="{5A8D8E60-7816-ACE1-CFC5-8D149475E8E4}"/>
              </a:ext>
            </a:extLst>
          </p:cNvPr>
          <p:cNvPicPr>
            <a:picLocks noChangeAspect="1"/>
          </p:cNvPicPr>
          <p:nvPr/>
        </p:nvPicPr>
        <p:blipFill>
          <a:blip r:embed="rId8"/>
          <a:stretch>
            <a:fillRect/>
          </a:stretch>
        </p:blipFill>
        <p:spPr>
          <a:xfrm>
            <a:off x="3925425" y="5280979"/>
            <a:ext cx="584882" cy="494125"/>
          </a:xfrm>
          <a:prstGeom prst="rect">
            <a:avLst/>
          </a:prstGeom>
        </p:spPr>
      </p:pic>
      <p:pic>
        <p:nvPicPr>
          <p:cNvPr id="2" name="Picture 1">
            <a:extLst>
              <a:ext uri="{FF2B5EF4-FFF2-40B4-BE49-F238E27FC236}">
                <a16:creationId xmlns:a16="http://schemas.microsoft.com/office/drawing/2014/main" id="{7C7ADF4F-17B3-F9FB-C9CD-11FD82CE870A}"/>
              </a:ext>
            </a:extLst>
          </p:cNvPr>
          <p:cNvPicPr>
            <a:picLocks noChangeAspect="1"/>
          </p:cNvPicPr>
          <p:nvPr/>
        </p:nvPicPr>
        <p:blipFill>
          <a:blip r:embed="rId9"/>
          <a:stretch>
            <a:fillRect/>
          </a:stretch>
        </p:blipFill>
        <p:spPr>
          <a:xfrm>
            <a:off x="7408908" y="3872665"/>
            <a:ext cx="4610100" cy="990600"/>
          </a:xfrm>
          <a:prstGeom prst="rect">
            <a:avLst/>
          </a:prstGeom>
        </p:spPr>
      </p:pic>
    </p:spTree>
    <p:extLst>
      <p:ext uri="{BB962C8B-B14F-4D97-AF65-F5344CB8AC3E}">
        <p14:creationId xmlns:p14="http://schemas.microsoft.com/office/powerpoint/2010/main" val="3701407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461E5D-EDF0-53D6-7397-C31D90B8712C}"/>
              </a:ext>
            </a:extLst>
          </p:cNvPr>
          <p:cNvSpPr>
            <a:spLocks noGrp="1"/>
          </p:cNvSpPr>
          <p:nvPr>
            <p:ph type="body" sz="quarter" idx="12"/>
          </p:nvPr>
        </p:nvSpPr>
        <p:spPr/>
        <p:txBody>
          <a:bodyPr>
            <a:normAutofit fontScale="47500" lnSpcReduction="20000"/>
          </a:bodyPr>
          <a:lstStyle/>
          <a:p>
            <a:r>
              <a:rPr lang="en-US" dirty="0"/>
              <a:t>What is the Pinnacle Partner Program? </a:t>
            </a:r>
          </a:p>
        </p:txBody>
      </p:sp>
    </p:spTree>
    <p:extLst>
      <p:ext uri="{BB962C8B-B14F-4D97-AF65-F5344CB8AC3E}">
        <p14:creationId xmlns:p14="http://schemas.microsoft.com/office/powerpoint/2010/main" val="117159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8F0B4A4-3727-7919-737F-5D7ADECD15C5}"/>
              </a:ext>
            </a:extLst>
          </p:cNvPr>
          <p:cNvSpPr>
            <a:spLocks noGrp="1"/>
          </p:cNvSpPr>
          <p:nvPr>
            <p:ph type="body" sz="quarter" idx="13"/>
          </p:nvPr>
        </p:nvSpPr>
        <p:spPr/>
        <p:txBody>
          <a:bodyPr/>
          <a:lstStyle/>
          <a:p>
            <a:r>
              <a:rPr lang="en-US" dirty="0"/>
              <a:t>Pinnacle Program</a:t>
            </a:r>
          </a:p>
        </p:txBody>
      </p:sp>
      <p:pic>
        <p:nvPicPr>
          <p:cNvPr id="7" name="Picture 6">
            <a:extLst>
              <a:ext uri="{FF2B5EF4-FFF2-40B4-BE49-F238E27FC236}">
                <a16:creationId xmlns:a16="http://schemas.microsoft.com/office/drawing/2014/main" id="{357B4780-396D-621E-BA67-7F4043679389}"/>
              </a:ext>
            </a:extLst>
          </p:cNvPr>
          <p:cNvPicPr>
            <a:picLocks noChangeAspect="1"/>
          </p:cNvPicPr>
          <p:nvPr/>
        </p:nvPicPr>
        <p:blipFill>
          <a:blip r:embed="rId2"/>
          <a:stretch>
            <a:fillRect/>
          </a:stretch>
        </p:blipFill>
        <p:spPr>
          <a:xfrm>
            <a:off x="8974707" y="122091"/>
            <a:ext cx="2923038" cy="1018034"/>
          </a:xfrm>
          <a:prstGeom prst="rect">
            <a:avLst/>
          </a:prstGeom>
        </p:spPr>
      </p:pic>
      <p:pic>
        <p:nvPicPr>
          <p:cNvPr id="2" name="Picture 1" descr="Timeline&#10;&#10;Description automatically generated">
            <a:extLst>
              <a:ext uri="{FF2B5EF4-FFF2-40B4-BE49-F238E27FC236}">
                <a16:creationId xmlns:a16="http://schemas.microsoft.com/office/drawing/2014/main" id="{69CDCB2F-4B02-EA64-35C8-7F2BD9F90CE7}"/>
              </a:ext>
            </a:extLst>
          </p:cNvPr>
          <p:cNvPicPr>
            <a:picLocks noChangeAspect="1"/>
          </p:cNvPicPr>
          <p:nvPr/>
        </p:nvPicPr>
        <p:blipFill rotWithShape="1">
          <a:blip r:embed="rId3"/>
          <a:srcRect l="1495" t="51744" r="1654"/>
          <a:stretch/>
        </p:blipFill>
        <p:spPr>
          <a:xfrm>
            <a:off x="129284" y="2085653"/>
            <a:ext cx="11933431" cy="2527444"/>
          </a:xfrm>
          <a:prstGeom prst="rect">
            <a:avLst/>
          </a:prstGeom>
        </p:spPr>
      </p:pic>
    </p:spTree>
    <p:extLst>
      <p:ext uri="{BB962C8B-B14F-4D97-AF65-F5344CB8AC3E}">
        <p14:creationId xmlns:p14="http://schemas.microsoft.com/office/powerpoint/2010/main" val="3126268005"/>
      </p:ext>
    </p:extLst>
  </p:cSld>
  <p:clrMapOvr>
    <a:masterClrMapping/>
  </p:clrMapOvr>
</p:sld>
</file>

<file path=ppt/theme/theme1.xml><?xml version="1.0" encoding="utf-8"?>
<a:theme xmlns:a="http://schemas.openxmlformats.org/drawingml/2006/main" name="Default Theme">
  <a:themeElements>
    <a:clrScheme name="2022">
      <a:dk1>
        <a:srgbClr val="424242"/>
      </a:dk1>
      <a:lt1>
        <a:srgbClr val="FFFFFF"/>
      </a:lt1>
      <a:dk2>
        <a:srgbClr val="00205B"/>
      </a:dk2>
      <a:lt2>
        <a:srgbClr val="D0D0CE"/>
      </a:lt2>
      <a:accent1>
        <a:srgbClr val="009BC7"/>
      </a:accent1>
      <a:accent2>
        <a:srgbClr val="FF8200"/>
      </a:accent2>
      <a:accent3>
        <a:srgbClr val="9DC23B"/>
      </a:accent3>
      <a:accent4>
        <a:srgbClr val="95D9F9"/>
      </a:accent4>
      <a:accent5>
        <a:srgbClr val="FFC72C"/>
      </a:accent5>
      <a:accent6>
        <a:srgbClr val="888B8D"/>
      </a:accent6>
      <a:hlink>
        <a:srgbClr val="009BC7"/>
      </a:hlink>
      <a:folHlink>
        <a:srgbClr val="95D9F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usinessolver-PowerPoint-Template" id="{DA4CD513-A71B-D649-A23B-BEF47D8A4760}" vid="{5B6553AC-42EC-2745-8523-535956852F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AA0E4E555CBFC45B09F4956995627CA" ma:contentTypeVersion="4" ma:contentTypeDescription="Create a new document." ma:contentTypeScope="" ma:versionID="d1ad1271de25eb4c5f38628f1f0cdbf9">
  <xsd:schema xmlns:xsd="http://www.w3.org/2001/XMLSchema" xmlns:xs="http://www.w3.org/2001/XMLSchema" xmlns:p="http://schemas.microsoft.com/office/2006/metadata/properties" xmlns:ns2="1c8c8ecf-64a1-4731-89ca-46176f46c7c6" targetNamespace="http://schemas.microsoft.com/office/2006/metadata/properties" ma:root="true" ma:fieldsID="5b3222d79a2fe170e3b4bb207008b825" ns2:_="">
    <xsd:import namespace="1c8c8ecf-64a1-4731-89ca-46176f46c7c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8c8ecf-64a1-4731-89ca-46176f46c7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B99F27-B67E-47EB-981F-8A24C3C30230}">
  <ds:schemaRefs>
    <ds:schemaRef ds:uri="http://schemas.microsoft.com/office/2006/documentManagement/types"/>
    <ds:schemaRef ds:uri="http://purl.org/dc/elements/1.1/"/>
    <ds:schemaRef ds:uri="http://schemas.openxmlformats.org/package/2006/metadata/core-properties"/>
    <ds:schemaRef ds:uri="http://purl.org/dc/terms/"/>
    <ds:schemaRef ds:uri="1c8c8ecf-64a1-4731-89ca-46176f46c7c6"/>
    <ds:schemaRef ds:uri="http://schemas.microsoft.com/office/infopath/2007/PartnerControl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FEFACB30-92DF-4ACB-8074-80C2043530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8c8ecf-64a1-4731-89ca-46176f46c7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FF540DB-4884-479A-90D1-821AF41345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6387</TotalTime>
  <Words>818</Words>
  <Application>Microsoft Office PowerPoint</Application>
  <PresentationFormat>Widescreen</PresentationFormat>
  <Paragraphs>133</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Open Sans</vt:lpstr>
      <vt:lpstr>Open Sans Regular</vt:lpstr>
      <vt:lpstr>Oswald Light</vt:lpstr>
      <vt:lpstr>Oswald Regular</vt:lpstr>
      <vt:lpstr>Default Theme</vt:lpstr>
      <vt:lpstr>MetLife + Businessolver Pinnacle Program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Madicyn Maines</dc:creator>
  <cp:lastModifiedBy>Corinne Carabas</cp:lastModifiedBy>
  <cp:revision>106</cp:revision>
  <cp:lastPrinted>2018-12-27T16:43:30Z</cp:lastPrinted>
  <dcterms:created xsi:type="dcterms:W3CDTF">2020-06-10T18:40:27Z</dcterms:created>
  <dcterms:modified xsi:type="dcterms:W3CDTF">2023-09-27T14:36:57Z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0x0101005AA0E4E555CBFC45B09F4956995627CA</vt:lpwstr>
  </property>
  <property fmtid="{D5CDD505-2E9C-101B-9397-08002B2CF9AE}" pid="3" name="AuthorIds_UIVersion_2048">
    <vt:lpwstr>1368</vt:lpwstr>
  </property>
</Properties>
</file>