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6400800" cy="4572000"/>
  <p:notesSz cx="6858000" cy="9144000"/>
  <p:defaultTextStyle>
    <a:defPPr>
      <a:defRPr lang="en-US"/>
    </a:defPPr>
    <a:lvl1pPr marL="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347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694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90042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389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6736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80083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430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6778" algn="l" defTabSz="526694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9A7"/>
    <a:srgbClr val="FFFFFF"/>
    <a:srgbClr val="00ABD2"/>
    <a:srgbClr val="D8117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1"/>
    <p:restoredTop sz="94423"/>
  </p:normalViewPr>
  <p:slideViewPr>
    <p:cSldViewPr snapToGrid="0" snapToObjects="1">
      <p:cViewPr varScale="1">
        <p:scale>
          <a:sx n="165" d="100"/>
          <a:sy n="165" d="100"/>
        </p:scale>
        <p:origin x="15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3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3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4639-6594-1E49-A36C-40E1A772FEB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FAE1-0F07-B442-92B0-A462F86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emf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23B95-0195-D74B-A603-7DC3A0F2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5" r="14331"/>
          <a:stretch/>
        </p:blipFill>
        <p:spPr>
          <a:xfrm>
            <a:off x="106693" y="76200"/>
            <a:ext cx="6187434" cy="441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498C70-1983-B949-8428-53B9DA520B8C}"/>
              </a:ext>
            </a:extLst>
          </p:cNvPr>
          <p:cNvSpPr/>
          <p:nvPr/>
        </p:nvSpPr>
        <p:spPr>
          <a:xfrm>
            <a:off x="960763" y="2946565"/>
            <a:ext cx="5333344" cy="785226"/>
          </a:xfrm>
          <a:prstGeom prst="rect">
            <a:avLst/>
          </a:prstGeom>
          <a:solidFill>
            <a:srgbClr val="01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7CD32-AF63-B549-AB91-736D0DB5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6015" y="3889513"/>
            <a:ext cx="1406663" cy="4784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BE4E0A-6E0D-2F44-AF40-BAFD2AD1C1EC}"/>
              </a:ext>
            </a:extLst>
          </p:cNvPr>
          <p:cNvGrpSpPr/>
          <p:nvPr/>
        </p:nvGrpSpPr>
        <p:grpSpPr>
          <a:xfrm>
            <a:off x="-519295" y="-436778"/>
            <a:ext cx="1663041" cy="3032249"/>
            <a:chOff x="-325410" y="-498762"/>
            <a:chExt cx="2175173" cy="396602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9E3485BC-2C38-E047-9BC2-4CBA708392F0}"/>
                </a:ext>
              </a:extLst>
            </p:cNvPr>
            <p:cNvSpPr/>
            <p:nvPr/>
          </p:nvSpPr>
          <p:spPr>
            <a:xfrm rot="5400000">
              <a:off x="-775024" y="1589342"/>
              <a:ext cx="2327539" cy="1428312"/>
            </a:xfrm>
            <a:prstGeom prst="triangle">
              <a:avLst/>
            </a:prstGeom>
            <a:solidFill>
              <a:srgbClr val="4EBA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74D8776-343A-7B42-9CC7-EDE490685FD7}"/>
                </a:ext>
              </a:extLst>
            </p:cNvPr>
            <p:cNvSpPr/>
            <p:nvPr/>
          </p:nvSpPr>
          <p:spPr>
            <a:xfrm rot="5400000">
              <a:off x="-740256" y="121341"/>
              <a:ext cx="3210122" cy="1969916"/>
            </a:xfrm>
            <a:prstGeom prst="triangle">
              <a:avLst/>
            </a:prstGeom>
            <a:solidFill>
              <a:srgbClr val="F0C419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943F485-1E9F-0843-BE8A-54B23A72E6A5}"/>
              </a:ext>
            </a:extLst>
          </p:cNvPr>
          <p:cNvSpPr/>
          <p:nvPr/>
        </p:nvSpPr>
        <p:spPr>
          <a:xfrm>
            <a:off x="960763" y="620261"/>
            <a:ext cx="22260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information, when and where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8FFB8-71E9-104A-A878-5EED150702C7}"/>
              </a:ext>
            </a:extLst>
          </p:cNvPr>
          <p:cNvSpPr txBox="1"/>
          <p:nvPr/>
        </p:nvSpPr>
        <p:spPr>
          <a:xfrm>
            <a:off x="2332696" y="3022080"/>
            <a:ext cx="375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the </a:t>
            </a:r>
            <a:r>
              <a:rPr lang="en-US" sz="9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9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 again be stuck at the doctor’s office without your ID card.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important documents in a snap!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 chat with your personal benefits assistant,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</a:t>
            </a:r>
            <a:r>
              <a:rPr lang="en-US" sz="900" baseline="30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</a:t>
            </a:r>
            <a:endParaRPr lang="en-US" sz="900" spc="2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41231-06AD-8942-859E-95048A012023}"/>
              </a:ext>
            </a:extLst>
          </p:cNvPr>
          <p:cNvSpPr txBox="1"/>
          <p:nvPr/>
        </p:nvSpPr>
        <p:spPr>
          <a:xfrm>
            <a:off x="4556015" y="269091"/>
            <a:ext cx="1524420" cy="57111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0111E9-A344-A4F5-5578-4B2666C74EE5}"/>
              </a:ext>
            </a:extLst>
          </p:cNvPr>
          <p:cNvGrpSpPr/>
          <p:nvPr/>
        </p:nvGrpSpPr>
        <p:grpSpPr>
          <a:xfrm>
            <a:off x="248692" y="2540950"/>
            <a:ext cx="2083984" cy="1698743"/>
            <a:chOff x="333466" y="5308113"/>
            <a:chExt cx="3966536" cy="3233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E4DF4-652B-34AF-CF41-A603EFFC43AF}"/>
                </a:ext>
              </a:extLst>
            </p:cNvPr>
            <p:cNvGrpSpPr/>
            <p:nvPr/>
          </p:nvGrpSpPr>
          <p:grpSpPr>
            <a:xfrm>
              <a:off x="333466" y="5308113"/>
              <a:ext cx="1516298" cy="3054352"/>
              <a:chOff x="333466" y="5308113"/>
              <a:chExt cx="1516298" cy="305435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D053A47-AD3B-1145-0BC5-EE155BBE5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-1663" t="-558" r="-2302" b="-1530"/>
              <a:stretch/>
            </p:blipFill>
            <p:spPr>
              <a:xfrm>
                <a:off x="333466" y="5308113"/>
                <a:ext cx="1516298" cy="3054352"/>
              </a:xfrm>
              <a:prstGeom prst="rect">
                <a:avLst/>
              </a:prstGeom>
            </p:spPr>
          </p:pic>
          <p:pic>
            <p:nvPicPr>
              <p:cNvPr id="29" name="Picture 28" descr="A screenshot of a cellphone&#10;&#10;Description automatically generated">
                <a:extLst>
                  <a:ext uri="{FF2B5EF4-FFF2-40B4-BE49-F238E27FC236}">
                    <a16:creationId xmlns:a16="http://schemas.microsoft.com/office/drawing/2014/main" id="{77AEF1CC-DB37-2F56-E044-FF9B74FD92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9016"/>
              <a:stretch/>
            </p:blipFill>
            <p:spPr>
              <a:xfrm>
                <a:off x="451285" y="5616222"/>
                <a:ext cx="1288616" cy="240503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A1AFFC-9F6B-5F1D-D10B-E321A8895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663" t="-558" r="-2302" b="-1530"/>
            <a:stretch/>
          </p:blipFill>
          <p:spPr>
            <a:xfrm>
              <a:off x="2783704" y="5308113"/>
              <a:ext cx="1516298" cy="3054352"/>
            </a:xfrm>
            <a:prstGeom prst="rect">
              <a:avLst/>
            </a:prstGeom>
          </p:spPr>
        </p:pic>
        <p:pic>
          <p:nvPicPr>
            <p:cNvPr id="25" name="Picture 24" descr="A screenshot of a chat&#10;&#10;Description automatically generated">
              <a:extLst>
                <a:ext uri="{FF2B5EF4-FFF2-40B4-BE49-F238E27FC236}">
                  <a16:creationId xmlns:a16="http://schemas.microsoft.com/office/drawing/2014/main" id="{B5408D6E-1BE2-A10B-CFA7-E56A56EC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529" b="3087"/>
            <a:stretch/>
          </p:blipFill>
          <p:spPr>
            <a:xfrm>
              <a:off x="2894850" y="5569926"/>
              <a:ext cx="1293060" cy="245040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2F89F2D-38F0-C3E3-23EA-1EFBA8971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62"/>
            <a:stretch/>
          </p:blipFill>
          <p:spPr>
            <a:xfrm>
              <a:off x="1665297" y="5740736"/>
              <a:ext cx="1327136" cy="270160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FA5FC0-E871-F0F5-338E-B184191E5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663" t="-558" r="-2302" b="-1530"/>
            <a:stretch/>
          </p:blipFill>
          <p:spPr>
            <a:xfrm>
              <a:off x="1557652" y="5487051"/>
              <a:ext cx="1516298" cy="3054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7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erson sitting at a desk reading a book&#10;&#10;Description automatically generated with medium confidence">
            <a:extLst>
              <a:ext uri="{FF2B5EF4-FFF2-40B4-BE49-F238E27FC236}">
                <a16:creationId xmlns:a16="http://schemas.microsoft.com/office/drawing/2014/main" id="{F6B3C59D-14DB-2E45-B895-CD24B7D78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" t="17399" r="1154" b="43208"/>
          <a:stretch/>
        </p:blipFill>
        <p:spPr>
          <a:xfrm>
            <a:off x="70597" y="64595"/>
            <a:ext cx="6259606" cy="1386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5597" y="1818587"/>
            <a:ext cx="3565203" cy="258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AE679-CF28-DD4E-969A-1145ABECD623}"/>
              </a:ext>
            </a:extLst>
          </p:cNvPr>
          <p:cNvSpPr/>
          <p:nvPr/>
        </p:nvSpPr>
        <p:spPr>
          <a:xfrm>
            <a:off x="3390002" y="2299988"/>
            <a:ext cx="150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1025 Ashworth Road</a:t>
            </a:r>
          </a:p>
          <a:p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West Des Moines, IA 50265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6D74FF-A501-DC41-AC9A-ACDDE60D81A7}"/>
              </a:ext>
            </a:extLst>
          </p:cNvPr>
          <p:cNvSpPr/>
          <p:nvPr/>
        </p:nvSpPr>
        <p:spPr>
          <a:xfrm>
            <a:off x="3981302" y="3079094"/>
            <a:ext cx="1386840" cy="73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</a:rPr>
              <a:t>John Doe</a:t>
            </a:r>
          </a:p>
          <a:p>
            <a:r>
              <a:rPr lang="en-US" dirty="0">
                <a:latin typeface="Open Sans" panose="020B0606030504020204" pitchFamily="34" charset="0"/>
              </a:rPr>
              <a:t>123 Any Street</a:t>
            </a:r>
          </a:p>
          <a:p>
            <a:r>
              <a:rPr lang="en-US" dirty="0">
                <a:latin typeface="Open Sans" panose="020B0606030504020204" pitchFamily="34" charset="0"/>
              </a:rPr>
              <a:t>Apt 1234</a:t>
            </a:r>
          </a:p>
          <a:p>
            <a:r>
              <a:rPr lang="en-US" dirty="0">
                <a:latin typeface="Open Sans" panose="020B0606030504020204" pitchFamily="34" charset="0"/>
              </a:rPr>
              <a:t>City, ST 12345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BA4FAE-C645-7D41-BC92-713164FE8DCA}"/>
              </a:ext>
            </a:extLst>
          </p:cNvPr>
          <p:cNvSpPr/>
          <p:nvPr/>
        </p:nvSpPr>
        <p:spPr>
          <a:xfrm>
            <a:off x="142212" y="3696954"/>
            <a:ext cx="28609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137160">
              <a:buFont typeface="+mj-lt"/>
              <a:buAutoNum type="arabicPeriod"/>
            </a:pPr>
            <a:endParaRPr lang="en-US" sz="8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ABCF4-94C2-B54A-A0A3-D4AB5A01E3C8}"/>
              </a:ext>
            </a:extLst>
          </p:cNvPr>
          <p:cNvSpPr/>
          <p:nvPr/>
        </p:nvSpPr>
        <p:spPr>
          <a:xfrm>
            <a:off x="475175" y="1671867"/>
            <a:ext cx="27252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your </a:t>
            </a:r>
            <a:r>
              <a:rPr lang="en-US" sz="9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900" b="1" baseline="300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Accounts</a:t>
            </a:r>
          </a:p>
          <a:p>
            <a:endParaRPr lang="en-US" sz="900" b="1" dirty="0">
              <a:solidFill>
                <a:srgbClr val="2477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your benefits information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or change your beneficiaries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on top of important deadlines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spc="-1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ID card access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9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 chat with </a:t>
            </a:r>
            <a:r>
              <a:rPr lang="en-US" sz="9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Sofia</a:t>
            </a:r>
            <a:r>
              <a:rPr lang="en-US" sz="900" b="1" baseline="30000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</a:t>
            </a:r>
            <a:endParaRPr lang="en-US" sz="9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3143E5-730E-4E41-8564-34770C9A8A7C}"/>
              </a:ext>
            </a:extLst>
          </p:cNvPr>
          <p:cNvSpPr/>
          <p:nvPr/>
        </p:nvSpPr>
        <p:spPr>
          <a:xfrm>
            <a:off x="70598" y="1151983"/>
            <a:ext cx="6259606" cy="302803"/>
          </a:xfrm>
          <a:prstGeom prst="rect">
            <a:avLst/>
          </a:prstGeom>
          <a:solidFill>
            <a:srgbClr val="0189A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1B688-6E9F-F547-986D-3FB90E47D874}"/>
              </a:ext>
            </a:extLst>
          </p:cNvPr>
          <p:cNvSpPr txBox="1"/>
          <p:nvPr/>
        </p:nvSpPr>
        <p:spPr>
          <a:xfrm>
            <a:off x="164794" y="1152665"/>
            <a:ext cx="616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your benefits information on the </a:t>
            </a:r>
            <a:r>
              <a:rPr lang="en-US" sz="1400" spc="-1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400" spc="-10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app!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34FB83-5A73-2444-B61D-CBDB36929C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5284" y="236649"/>
            <a:ext cx="743280" cy="74328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92627D1-72B4-9749-9F89-F411E9F6E392}"/>
              </a:ext>
            </a:extLst>
          </p:cNvPr>
          <p:cNvSpPr txBox="1"/>
          <p:nvPr/>
        </p:nvSpPr>
        <p:spPr>
          <a:xfrm>
            <a:off x="3486186" y="1714882"/>
            <a:ext cx="1280796" cy="57111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8">
            <a:extLst>
              <a:ext uri="{FF2B5EF4-FFF2-40B4-BE49-F238E27FC236}">
                <a16:creationId xmlns:a16="http://schemas.microsoft.com/office/drawing/2014/main" id="{D58D4B1A-9295-9F5F-3ECA-ACE24147A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1050" y="2775704"/>
            <a:ext cx="209990" cy="20999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83C26FC-4772-7404-ADDF-E897CE92B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2193" y="3051557"/>
            <a:ext cx="219355" cy="2193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AD3813-E202-F434-F3EC-BC959B1DE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389" y="1942076"/>
            <a:ext cx="219768" cy="219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42423-FB44-D648-C38F-C9DB43DE7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92998" y="2231655"/>
            <a:ext cx="219768" cy="219768"/>
          </a:xfrm>
          <a:prstGeom prst="rect">
            <a:avLst/>
          </a:prstGeom>
        </p:spPr>
      </p:pic>
      <p:pic>
        <p:nvPicPr>
          <p:cNvPr id="9" name="Picture 44">
            <a:extLst>
              <a:ext uri="{FF2B5EF4-FFF2-40B4-BE49-F238E27FC236}">
                <a16:creationId xmlns:a16="http://schemas.microsoft.com/office/drawing/2014/main" id="{13FCB21D-129D-753D-39FF-7E32863ABE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93336" y="2503889"/>
            <a:ext cx="219355" cy="2193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ED48078-1638-D098-A06D-80C1A90476F0}"/>
              </a:ext>
            </a:extLst>
          </p:cNvPr>
          <p:cNvGrpSpPr/>
          <p:nvPr/>
        </p:nvGrpSpPr>
        <p:grpSpPr>
          <a:xfrm>
            <a:off x="107559" y="3296702"/>
            <a:ext cx="2762692" cy="1197981"/>
            <a:chOff x="4473725" y="8679846"/>
            <a:chExt cx="2762692" cy="1197981"/>
          </a:xfrm>
        </p:grpSpPr>
        <p:pic>
          <p:nvPicPr>
            <p:cNvPr id="11" name="Picture 10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937AF2D0-1938-8161-13A6-84431B6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73725" y="8679846"/>
              <a:ext cx="2762692" cy="119798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A43D1C-EF57-B646-84A8-710EC87768FB}"/>
                </a:ext>
              </a:extLst>
            </p:cNvPr>
            <p:cNvSpPr/>
            <p:nvPr/>
          </p:nvSpPr>
          <p:spPr>
            <a:xfrm>
              <a:off x="5572836" y="9354607"/>
              <a:ext cx="1613599" cy="51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EBA30B-786A-8178-2696-8E8323E424F6}"/>
                </a:ext>
              </a:extLst>
            </p:cNvPr>
            <p:cNvSpPr txBox="1"/>
            <p:nvPr/>
          </p:nvSpPr>
          <p:spPr>
            <a:xfrm>
              <a:off x="5542699" y="9315228"/>
              <a:ext cx="1675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the code 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download the </a:t>
              </a:r>
              <a:r>
                <a:rPr lang="en-US" sz="900" dirty="0" err="1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MyChoice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benefits app to your device today!</a:t>
              </a: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A856AB99-5B42-708C-171F-ACA68F75A7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01050" y="1665418"/>
            <a:ext cx="229171" cy="2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hoiceMobileAppPostcard (SM edited)" id="{7CD27ACD-7710-1B43-B541-88960E608FC2}" vid="{A79596E1-AF96-C740-A3A6-21A87F9D1F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757414-AAD4-44BD-8963-6D8B275A57D2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3974c47f-c532-4951-83b1-f266ed5df66b"/>
  </ds:schemaRefs>
</ds:datastoreItem>
</file>

<file path=customXml/itemProps2.xml><?xml version="1.0" encoding="utf-8"?>
<ds:datastoreItem xmlns:ds="http://schemas.openxmlformats.org/officeDocument/2006/customXml" ds:itemID="{C64600CA-8B55-4D3F-B83B-C7A4A56781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933CAA-D028-47A2-AFFF-5896594B28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125</Words>
  <Application>Microsoft Office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Donaghy</dc:creator>
  <cp:lastModifiedBy>Jack McDonald</cp:lastModifiedBy>
  <cp:revision>13</cp:revision>
  <dcterms:created xsi:type="dcterms:W3CDTF">2019-10-09T17:15:58Z</dcterms:created>
  <dcterms:modified xsi:type="dcterms:W3CDTF">2025-03-13T23:44:52Z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